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9"/>
  </p:notesMasterIdLst>
  <p:handoutMasterIdLst>
    <p:handoutMasterId r:id="rId10"/>
  </p:handoutMasterIdLst>
  <p:sldIdLst>
    <p:sldId id="2076138244" r:id="rId5"/>
    <p:sldId id="2076138241" r:id="rId6"/>
    <p:sldId id="2076138246" r:id="rId7"/>
    <p:sldId id="2076138245" r:id="rId8"/>
  </p:sldIdLst>
  <p:sldSz cx="18288000" cy="18288000"/>
  <p:notesSz cx="6858000" cy="9144000"/>
  <p:defaultTextStyle>
    <a:defPPr>
      <a:defRPr lang="en-US"/>
    </a:defPPr>
    <a:lvl1pPr marL="0" algn="l" defTabSz="1569054" rtl="0" eaLnBrk="1" latinLnBrk="0" hangingPunct="1">
      <a:defRPr sz="3029" kern="1200">
        <a:solidFill>
          <a:schemeClr val="tx1"/>
        </a:solidFill>
        <a:latin typeface="+mn-lt"/>
        <a:ea typeface="+mn-ea"/>
        <a:cs typeface="+mn-cs"/>
      </a:defRPr>
    </a:lvl1pPr>
    <a:lvl2pPr marL="784526" algn="l" defTabSz="1569054" rtl="0" eaLnBrk="1" latinLnBrk="0" hangingPunct="1">
      <a:defRPr sz="3029" kern="1200">
        <a:solidFill>
          <a:schemeClr val="tx1"/>
        </a:solidFill>
        <a:latin typeface="+mn-lt"/>
        <a:ea typeface="+mn-ea"/>
        <a:cs typeface="+mn-cs"/>
      </a:defRPr>
    </a:lvl2pPr>
    <a:lvl3pPr marL="1569054" algn="l" defTabSz="1569054" rtl="0" eaLnBrk="1" latinLnBrk="0" hangingPunct="1">
      <a:defRPr sz="3029" kern="1200">
        <a:solidFill>
          <a:schemeClr val="tx1"/>
        </a:solidFill>
        <a:latin typeface="+mn-lt"/>
        <a:ea typeface="+mn-ea"/>
        <a:cs typeface="+mn-cs"/>
      </a:defRPr>
    </a:lvl3pPr>
    <a:lvl4pPr marL="2353580" algn="l" defTabSz="1569054" rtl="0" eaLnBrk="1" latinLnBrk="0" hangingPunct="1">
      <a:defRPr sz="3029" kern="1200">
        <a:solidFill>
          <a:schemeClr val="tx1"/>
        </a:solidFill>
        <a:latin typeface="+mn-lt"/>
        <a:ea typeface="+mn-ea"/>
        <a:cs typeface="+mn-cs"/>
      </a:defRPr>
    </a:lvl4pPr>
    <a:lvl5pPr marL="3138108" algn="l" defTabSz="1569054" rtl="0" eaLnBrk="1" latinLnBrk="0" hangingPunct="1">
      <a:defRPr sz="3029" kern="1200">
        <a:solidFill>
          <a:schemeClr val="tx1"/>
        </a:solidFill>
        <a:latin typeface="+mn-lt"/>
        <a:ea typeface="+mn-ea"/>
        <a:cs typeface="+mn-cs"/>
      </a:defRPr>
    </a:lvl5pPr>
    <a:lvl6pPr marL="3922635" algn="l" defTabSz="1569054" rtl="0" eaLnBrk="1" latinLnBrk="0" hangingPunct="1">
      <a:defRPr sz="3029" kern="1200">
        <a:solidFill>
          <a:schemeClr val="tx1"/>
        </a:solidFill>
        <a:latin typeface="+mn-lt"/>
        <a:ea typeface="+mn-ea"/>
        <a:cs typeface="+mn-cs"/>
      </a:defRPr>
    </a:lvl6pPr>
    <a:lvl7pPr marL="4707161" algn="l" defTabSz="1569054" rtl="0" eaLnBrk="1" latinLnBrk="0" hangingPunct="1">
      <a:defRPr sz="3029" kern="1200">
        <a:solidFill>
          <a:schemeClr val="tx1"/>
        </a:solidFill>
        <a:latin typeface="+mn-lt"/>
        <a:ea typeface="+mn-ea"/>
        <a:cs typeface="+mn-cs"/>
      </a:defRPr>
    </a:lvl7pPr>
    <a:lvl8pPr marL="5491687" algn="l" defTabSz="1569054" rtl="0" eaLnBrk="1" latinLnBrk="0" hangingPunct="1">
      <a:defRPr sz="3029" kern="1200">
        <a:solidFill>
          <a:schemeClr val="tx1"/>
        </a:solidFill>
        <a:latin typeface="+mn-lt"/>
        <a:ea typeface="+mn-ea"/>
        <a:cs typeface="+mn-cs"/>
      </a:defRPr>
    </a:lvl8pPr>
    <a:lvl9pPr marL="6276217" algn="l" defTabSz="1569054" rtl="0" eaLnBrk="1" latinLnBrk="0" hangingPunct="1">
      <a:defRPr sz="3029" kern="1200">
        <a:solidFill>
          <a:schemeClr val="tx1"/>
        </a:solidFill>
        <a:latin typeface="+mn-lt"/>
        <a:ea typeface="+mn-ea"/>
        <a:cs typeface="+mn-cs"/>
      </a:defRPr>
    </a:lvl9pPr>
  </p:defaultTextStyle>
  <p:extLst>
    <p:ext uri="{521415D9-36F7-43E2-AB2F-B90AF26B5E84}">
      <p14:sectionLst xmlns:p14="http://schemas.microsoft.com/office/powerpoint/2010/main">
        <p14:section name="Project to profit end-to-end graphics" id="{5D9BAE09-2AD9-47BB-97F3-15C4BA39D503}">
          <p14:sldIdLst>
            <p14:sldId id="2076138244"/>
            <p14:sldId id="2076138241"/>
            <p14:sldId id="2076138246"/>
            <p14:sldId id="207613824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B7FB2C4-F4BA-51CD-E7FF-6123717ABF13}" name="Rachel Profitt" initials="RP" userId="S::raprofit@microsoft.com::33e63d03-b0ce-4cee-8a7f-3417702ed3c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50E6FF"/>
    <a:srgbClr val="EAE4DC"/>
    <a:srgbClr val="E6E6E6"/>
    <a:srgbClr val="D59DFF"/>
    <a:srgbClr val="770180"/>
    <a:srgbClr val="FF9349"/>
    <a:srgbClr val="0078D4"/>
    <a:srgbClr val="FEF050"/>
    <a:srgbClr val="139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1" d="100"/>
          <a:sy n="31" d="100"/>
        </p:scale>
        <p:origin x="2386" y="5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17" Type="http://schemas.microsoft.com/office/2018/10/relationships/authors" Target="authors.xml"/><Relationship Id="rId2" Type="http://schemas.openxmlformats.org/officeDocument/2006/relationships/customXml" Target="../customXml/item2.xml"/><Relationship Id="rId1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notesMaster" Target="notesMasters/notesMaster1.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litha C" userId="S::lalithac@microsoft.com::dd32494c-348b-4c0a-9d6d-c3ddf3152402" providerId="AD" clId="Web-{B02B9A6C-18DC-4A89-81E5-75AA073FB5CC}"/>
    <pc:docChg chg="modSld">
      <pc:chgData name="Lalitha C" userId="S::lalithac@microsoft.com::dd32494c-348b-4c0a-9d6d-c3ddf3152402" providerId="AD" clId="Web-{B02B9A6C-18DC-4A89-81E5-75AA073FB5CC}" dt="2023-04-11T22:30:50.646" v="0" actId="14100"/>
      <pc:docMkLst>
        <pc:docMk/>
      </pc:docMkLst>
      <pc:sldChg chg="modSp">
        <pc:chgData name="Lalitha C" userId="S::lalithac@microsoft.com::dd32494c-348b-4c0a-9d6d-c3ddf3152402" providerId="AD" clId="Web-{B02B9A6C-18DC-4A89-81E5-75AA073FB5CC}" dt="2023-04-11T22:30:50.646" v="0" actId="14100"/>
        <pc:sldMkLst>
          <pc:docMk/>
          <pc:sldMk cId="1271451233" sldId="2076138244"/>
        </pc:sldMkLst>
        <pc:graphicFrameChg chg="mod">
          <ac:chgData name="Lalitha C" userId="S::lalithac@microsoft.com::dd32494c-348b-4c0a-9d6d-c3ddf3152402" providerId="AD" clId="Web-{B02B9A6C-18DC-4A89-81E5-75AA073FB5CC}" dt="2023-04-11T22:30:50.646" v="0" actId="14100"/>
          <ac:graphicFrameMkLst>
            <pc:docMk/>
            <pc:sldMk cId="1271451233" sldId="2076138244"/>
            <ac:graphicFrameMk id="2" creationId="{BB00BB58-6378-5751-7743-7F0F64512170}"/>
          </ac:graphicFrameMkLst>
        </pc:graphicFrameChg>
      </pc:sldChg>
    </pc:docChg>
  </pc:docChgLst>
  <pc:docChgLst>
    <pc:chgData name="Lalitha C" userId="dd32494c-348b-4c0a-9d6d-c3ddf3152402" providerId="ADAL" clId="{76EEE8B5-E880-4511-9CA6-BF10ECE70D40}"/>
    <pc:docChg chg="undo custSel addSld delSld modSld">
      <pc:chgData name="Lalitha C" userId="dd32494c-348b-4c0a-9d6d-c3ddf3152402" providerId="ADAL" clId="{76EEE8B5-E880-4511-9CA6-BF10ECE70D40}" dt="2023-04-16T05:21:05.780" v="157" actId="1076"/>
      <pc:docMkLst>
        <pc:docMk/>
      </pc:docMkLst>
      <pc:sldChg chg="addSp modSp mod">
        <pc:chgData name="Lalitha C" userId="dd32494c-348b-4c0a-9d6d-c3ddf3152402" providerId="ADAL" clId="{76EEE8B5-E880-4511-9CA6-BF10ECE70D40}" dt="2023-04-14T19:58:59.667" v="45"/>
        <pc:sldMkLst>
          <pc:docMk/>
          <pc:sldMk cId="1461724430" sldId="2076138241"/>
        </pc:sldMkLst>
        <pc:spChg chg="mod">
          <ac:chgData name="Lalitha C" userId="dd32494c-348b-4c0a-9d6d-c3ddf3152402" providerId="ADAL" clId="{76EEE8B5-E880-4511-9CA6-BF10ECE70D40}" dt="2023-04-14T03:55:34.929" v="10" actId="14100"/>
          <ac:spMkLst>
            <pc:docMk/>
            <pc:sldMk cId="1461724430" sldId="2076138241"/>
            <ac:spMk id="14" creationId="{CD01E738-6656-CA86-5D6A-21E6FE2532F4}"/>
          </ac:spMkLst>
        </pc:spChg>
        <pc:spChg chg="mod">
          <ac:chgData name="Lalitha C" userId="dd32494c-348b-4c0a-9d6d-c3ddf3152402" providerId="ADAL" clId="{76EEE8B5-E880-4511-9CA6-BF10ECE70D40}" dt="2023-04-12T22:47:13.024" v="2" actId="14100"/>
          <ac:spMkLst>
            <pc:docMk/>
            <pc:sldMk cId="1461724430" sldId="2076138241"/>
            <ac:spMk id="20" creationId="{F3AF1995-D171-16E3-A11F-351815AE0980}"/>
          </ac:spMkLst>
        </pc:spChg>
        <pc:spChg chg="mod">
          <ac:chgData name="Lalitha C" userId="dd32494c-348b-4c0a-9d6d-c3ddf3152402" providerId="ADAL" clId="{76EEE8B5-E880-4511-9CA6-BF10ECE70D40}" dt="2023-04-14T03:55:06.731" v="4" actId="1076"/>
          <ac:spMkLst>
            <pc:docMk/>
            <pc:sldMk cId="1461724430" sldId="2076138241"/>
            <ac:spMk id="158" creationId="{18E42D95-20EA-8A94-096E-421E3035CA8B}"/>
          </ac:spMkLst>
        </pc:spChg>
        <pc:picChg chg="add mod">
          <ac:chgData name="Lalitha C" userId="dd32494c-348b-4c0a-9d6d-c3ddf3152402" providerId="ADAL" clId="{76EEE8B5-E880-4511-9CA6-BF10ECE70D40}" dt="2023-04-14T19:58:59.667" v="45"/>
          <ac:picMkLst>
            <pc:docMk/>
            <pc:sldMk cId="1461724430" sldId="2076138241"/>
            <ac:picMk id="30" creationId="{84124064-11E6-0F41-7325-3A52761C6896}"/>
          </ac:picMkLst>
        </pc:picChg>
        <pc:cxnChg chg="mod">
          <ac:chgData name="Lalitha C" userId="dd32494c-348b-4c0a-9d6d-c3ddf3152402" providerId="ADAL" clId="{76EEE8B5-E880-4511-9CA6-BF10ECE70D40}" dt="2023-04-12T22:47:13.024" v="2" actId="14100"/>
          <ac:cxnSpMkLst>
            <pc:docMk/>
            <pc:sldMk cId="1461724430" sldId="2076138241"/>
            <ac:cxnSpMk id="41" creationId="{5EEF45E5-6315-976E-049C-8684F2C2D6A7}"/>
          </ac:cxnSpMkLst>
        </pc:cxnChg>
        <pc:cxnChg chg="mod">
          <ac:chgData name="Lalitha C" userId="dd32494c-348b-4c0a-9d6d-c3ddf3152402" providerId="ADAL" clId="{76EEE8B5-E880-4511-9CA6-BF10ECE70D40}" dt="2023-04-12T22:47:13.024" v="2" actId="14100"/>
          <ac:cxnSpMkLst>
            <pc:docMk/>
            <pc:sldMk cId="1461724430" sldId="2076138241"/>
            <ac:cxnSpMk id="43" creationId="{0F57826C-3DC2-3EE7-69CF-832190F26371}"/>
          </ac:cxnSpMkLst>
        </pc:cxnChg>
        <pc:cxnChg chg="mod">
          <ac:chgData name="Lalitha C" userId="dd32494c-348b-4c0a-9d6d-c3ddf3152402" providerId="ADAL" clId="{76EEE8B5-E880-4511-9CA6-BF10ECE70D40}" dt="2023-04-12T22:47:13.024" v="2" actId="14100"/>
          <ac:cxnSpMkLst>
            <pc:docMk/>
            <pc:sldMk cId="1461724430" sldId="2076138241"/>
            <ac:cxnSpMk id="46" creationId="{40D531E9-BA0D-A3D3-05BB-90C64C595D81}"/>
          </ac:cxnSpMkLst>
        </pc:cxnChg>
        <pc:cxnChg chg="mod">
          <ac:chgData name="Lalitha C" userId="dd32494c-348b-4c0a-9d6d-c3ddf3152402" providerId="ADAL" clId="{76EEE8B5-E880-4511-9CA6-BF10ECE70D40}" dt="2023-04-12T22:47:13.024" v="2" actId="14100"/>
          <ac:cxnSpMkLst>
            <pc:docMk/>
            <pc:sldMk cId="1461724430" sldId="2076138241"/>
            <ac:cxnSpMk id="50" creationId="{12313204-A2C6-8395-B84D-9DEF9F9884DB}"/>
          </ac:cxnSpMkLst>
        </pc:cxnChg>
        <pc:cxnChg chg="mod">
          <ac:chgData name="Lalitha C" userId="dd32494c-348b-4c0a-9d6d-c3ddf3152402" providerId="ADAL" clId="{76EEE8B5-E880-4511-9CA6-BF10ECE70D40}" dt="2023-04-12T22:47:13.024" v="2" actId="14100"/>
          <ac:cxnSpMkLst>
            <pc:docMk/>
            <pc:sldMk cId="1461724430" sldId="2076138241"/>
            <ac:cxnSpMk id="52" creationId="{90A5EC45-B5AA-6707-5630-2C297608607B}"/>
          </ac:cxnSpMkLst>
        </pc:cxnChg>
        <pc:cxnChg chg="mod">
          <ac:chgData name="Lalitha C" userId="dd32494c-348b-4c0a-9d6d-c3ddf3152402" providerId="ADAL" clId="{76EEE8B5-E880-4511-9CA6-BF10ECE70D40}" dt="2023-04-14T06:42:17.851" v="15" actId="14100"/>
          <ac:cxnSpMkLst>
            <pc:docMk/>
            <pc:sldMk cId="1461724430" sldId="2076138241"/>
            <ac:cxnSpMk id="55" creationId="{CAD46D7C-B9CD-450F-4204-56DC155A6C57}"/>
          </ac:cxnSpMkLst>
        </pc:cxnChg>
        <pc:cxnChg chg="mod">
          <ac:chgData name="Lalitha C" userId="dd32494c-348b-4c0a-9d6d-c3ddf3152402" providerId="ADAL" clId="{76EEE8B5-E880-4511-9CA6-BF10ECE70D40}" dt="2023-04-12T22:47:13.024" v="2" actId="14100"/>
          <ac:cxnSpMkLst>
            <pc:docMk/>
            <pc:sldMk cId="1461724430" sldId="2076138241"/>
            <ac:cxnSpMk id="57" creationId="{6CC07F93-EEBB-521E-98B2-7D63591BB5C6}"/>
          </ac:cxnSpMkLst>
        </pc:cxnChg>
        <pc:cxnChg chg="mod">
          <ac:chgData name="Lalitha C" userId="dd32494c-348b-4c0a-9d6d-c3ddf3152402" providerId="ADAL" clId="{76EEE8B5-E880-4511-9CA6-BF10ECE70D40}" dt="2023-04-14T03:55:06.731" v="4" actId="1076"/>
          <ac:cxnSpMkLst>
            <pc:docMk/>
            <pc:sldMk cId="1461724430" sldId="2076138241"/>
            <ac:cxnSpMk id="59" creationId="{2B2EE18D-C9B1-7588-EBF2-1750255F7894}"/>
          </ac:cxnSpMkLst>
        </pc:cxnChg>
        <pc:cxnChg chg="mod">
          <ac:chgData name="Lalitha C" userId="dd32494c-348b-4c0a-9d6d-c3ddf3152402" providerId="ADAL" clId="{76EEE8B5-E880-4511-9CA6-BF10ECE70D40}" dt="2023-04-14T16:33:46.029" v="39" actId="14100"/>
          <ac:cxnSpMkLst>
            <pc:docMk/>
            <pc:sldMk cId="1461724430" sldId="2076138241"/>
            <ac:cxnSpMk id="69" creationId="{412799F6-7F99-9CDA-FED3-BBDDD02A01F3}"/>
          </ac:cxnSpMkLst>
        </pc:cxnChg>
        <pc:cxnChg chg="mod">
          <ac:chgData name="Lalitha C" userId="dd32494c-348b-4c0a-9d6d-c3ddf3152402" providerId="ADAL" clId="{76EEE8B5-E880-4511-9CA6-BF10ECE70D40}" dt="2023-04-14T03:55:06.731" v="4" actId="1076"/>
          <ac:cxnSpMkLst>
            <pc:docMk/>
            <pc:sldMk cId="1461724430" sldId="2076138241"/>
            <ac:cxnSpMk id="75" creationId="{7C01CA14-FEC1-5609-C55E-F649EB7FDBBE}"/>
          </ac:cxnSpMkLst>
        </pc:cxnChg>
        <pc:cxnChg chg="mod">
          <ac:chgData name="Lalitha C" userId="dd32494c-348b-4c0a-9d6d-c3ddf3152402" providerId="ADAL" clId="{76EEE8B5-E880-4511-9CA6-BF10ECE70D40}" dt="2023-04-14T07:07:50.752" v="23" actId="14100"/>
          <ac:cxnSpMkLst>
            <pc:docMk/>
            <pc:sldMk cId="1461724430" sldId="2076138241"/>
            <ac:cxnSpMk id="77" creationId="{61910CBF-AB36-506F-3B5B-886E59A2770B}"/>
          </ac:cxnSpMkLst>
        </pc:cxnChg>
        <pc:cxnChg chg="mod">
          <ac:chgData name="Lalitha C" userId="dd32494c-348b-4c0a-9d6d-c3ddf3152402" providerId="ADAL" clId="{76EEE8B5-E880-4511-9CA6-BF10ECE70D40}" dt="2023-04-14T19:54:47.364" v="41" actId="14100"/>
          <ac:cxnSpMkLst>
            <pc:docMk/>
            <pc:sldMk cId="1461724430" sldId="2076138241"/>
            <ac:cxnSpMk id="79" creationId="{F8C639EB-4784-812E-8477-5B22E9F594EE}"/>
          </ac:cxnSpMkLst>
        </pc:cxnChg>
        <pc:cxnChg chg="mod">
          <ac:chgData name="Lalitha C" userId="dd32494c-348b-4c0a-9d6d-c3ddf3152402" providerId="ADAL" clId="{76EEE8B5-E880-4511-9CA6-BF10ECE70D40}" dt="2023-04-14T07:07:59.472" v="24" actId="14100"/>
          <ac:cxnSpMkLst>
            <pc:docMk/>
            <pc:sldMk cId="1461724430" sldId="2076138241"/>
            <ac:cxnSpMk id="81" creationId="{79C15136-FD57-E5FE-6E3F-B011C16DF15B}"/>
          </ac:cxnSpMkLst>
        </pc:cxnChg>
        <pc:cxnChg chg="mod">
          <ac:chgData name="Lalitha C" userId="dd32494c-348b-4c0a-9d6d-c3ddf3152402" providerId="ADAL" clId="{76EEE8B5-E880-4511-9CA6-BF10ECE70D40}" dt="2023-04-14T16:32:50.364" v="38" actId="14100"/>
          <ac:cxnSpMkLst>
            <pc:docMk/>
            <pc:sldMk cId="1461724430" sldId="2076138241"/>
            <ac:cxnSpMk id="97" creationId="{EE4BE1F1-F365-6EC6-D987-622B0AB11CED}"/>
          </ac:cxnSpMkLst>
        </pc:cxnChg>
        <pc:cxnChg chg="mod">
          <ac:chgData name="Lalitha C" userId="dd32494c-348b-4c0a-9d6d-c3ddf3152402" providerId="ADAL" clId="{76EEE8B5-E880-4511-9CA6-BF10ECE70D40}" dt="2023-04-14T07:09:45.677" v="27" actId="14100"/>
          <ac:cxnSpMkLst>
            <pc:docMk/>
            <pc:sldMk cId="1461724430" sldId="2076138241"/>
            <ac:cxnSpMk id="127" creationId="{66C9AD65-03D4-7E00-A75F-98BAE26299D7}"/>
          </ac:cxnSpMkLst>
        </pc:cxnChg>
        <pc:cxnChg chg="mod">
          <ac:chgData name="Lalitha C" userId="dd32494c-348b-4c0a-9d6d-c3ddf3152402" providerId="ADAL" clId="{76EEE8B5-E880-4511-9CA6-BF10ECE70D40}" dt="2023-04-14T07:09:54.931" v="28" actId="14100"/>
          <ac:cxnSpMkLst>
            <pc:docMk/>
            <pc:sldMk cId="1461724430" sldId="2076138241"/>
            <ac:cxnSpMk id="131" creationId="{00D037E2-A098-A20A-9D58-B3AB4183B0D2}"/>
          </ac:cxnSpMkLst>
        </pc:cxnChg>
        <pc:cxnChg chg="mod">
          <ac:chgData name="Lalitha C" userId="dd32494c-348b-4c0a-9d6d-c3ddf3152402" providerId="ADAL" clId="{76EEE8B5-E880-4511-9CA6-BF10ECE70D40}" dt="2023-04-14T06:41:28.206" v="13" actId="14100"/>
          <ac:cxnSpMkLst>
            <pc:docMk/>
            <pc:sldMk cId="1461724430" sldId="2076138241"/>
            <ac:cxnSpMk id="137" creationId="{874D4274-07D4-F59D-3FCA-7182C2500833}"/>
          </ac:cxnSpMkLst>
        </pc:cxnChg>
        <pc:cxnChg chg="mod">
          <ac:chgData name="Lalitha C" userId="dd32494c-348b-4c0a-9d6d-c3ddf3152402" providerId="ADAL" clId="{76EEE8B5-E880-4511-9CA6-BF10ECE70D40}" dt="2023-04-14T03:55:06.731" v="4" actId="1076"/>
          <ac:cxnSpMkLst>
            <pc:docMk/>
            <pc:sldMk cId="1461724430" sldId="2076138241"/>
            <ac:cxnSpMk id="177" creationId="{01DF4D75-A78C-746C-A334-603D4A345292}"/>
          </ac:cxnSpMkLst>
        </pc:cxnChg>
        <pc:cxnChg chg="mod">
          <ac:chgData name="Lalitha C" userId="dd32494c-348b-4c0a-9d6d-c3ddf3152402" providerId="ADAL" clId="{76EEE8B5-E880-4511-9CA6-BF10ECE70D40}" dt="2023-04-14T03:55:34.929" v="10" actId="14100"/>
          <ac:cxnSpMkLst>
            <pc:docMk/>
            <pc:sldMk cId="1461724430" sldId="2076138241"/>
            <ac:cxnSpMk id="274" creationId="{6986B72F-99C4-9FF6-4D62-A137D1FCAA7B}"/>
          </ac:cxnSpMkLst>
        </pc:cxnChg>
      </pc:sldChg>
      <pc:sldChg chg="addSp modSp">
        <pc:chgData name="Lalitha C" userId="dd32494c-348b-4c0a-9d6d-c3ddf3152402" providerId="ADAL" clId="{76EEE8B5-E880-4511-9CA6-BF10ECE70D40}" dt="2023-04-14T19:58:53.511" v="43"/>
        <pc:sldMkLst>
          <pc:docMk/>
          <pc:sldMk cId="1797999038" sldId="2076138243"/>
        </pc:sldMkLst>
        <pc:picChg chg="add mod">
          <ac:chgData name="Lalitha C" userId="dd32494c-348b-4c0a-9d6d-c3ddf3152402" providerId="ADAL" clId="{76EEE8B5-E880-4511-9CA6-BF10ECE70D40}" dt="2023-04-14T19:58:53.511" v="43"/>
          <ac:picMkLst>
            <pc:docMk/>
            <pc:sldMk cId="1797999038" sldId="2076138243"/>
            <ac:picMk id="2" creationId="{9F19A8CC-195F-1284-B74A-837FC6CD63AD}"/>
          </ac:picMkLst>
        </pc:picChg>
      </pc:sldChg>
      <pc:sldChg chg="addSp delSp modSp add mod">
        <pc:chgData name="Lalitha C" userId="dd32494c-348b-4c0a-9d6d-c3ddf3152402" providerId="ADAL" clId="{76EEE8B5-E880-4511-9CA6-BF10ECE70D40}" dt="2023-04-15T23:21:48.118" v="73" actId="14100"/>
        <pc:sldMkLst>
          <pc:docMk/>
          <pc:sldMk cId="427664001" sldId="2076138245"/>
        </pc:sldMkLst>
        <pc:spChg chg="mod">
          <ac:chgData name="Lalitha C" userId="dd32494c-348b-4c0a-9d6d-c3ddf3152402" providerId="ADAL" clId="{76EEE8B5-E880-4511-9CA6-BF10ECE70D40}" dt="2023-04-14T20:00:29.963" v="55" actId="14100"/>
          <ac:spMkLst>
            <pc:docMk/>
            <pc:sldMk cId="427664001" sldId="2076138245"/>
            <ac:spMk id="19" creationId="{A2FFC6D7-5D38-5E33-6428-FDF533532D97}"/>
          </ac:spMkLst>
        </pc:spChg>
        <pc:spChg chg="mod">
          <ac:chgData name="Lalitha C" userId="dd32494c-348b-4c0a-9d6d-c3ddf3152402" providerId="ADAL" clId="{76EEE8B5-E880-4511-9CA6-BF10ECE70D40}" dt="2023-04-15T23:21:48.118" v="73" actId="14100"/>
          <ac:spMkLst>
            <pc:docMk/>
            <pc:sldMk cId="427664001" sldId="2076138245"/>
            <ac:spMk id="252" creationId="{2C7190D4-8FD5-D68D-862F-549CB8A85D90}"/>
          </ac:spMkLst>
        </pc:spChg>
        <pc:cxnChg chg="mod">
          <ac:chgData name="Lalitha C" userId="dd32494c-348b-4c0a-9d6d-c3ddf3152402" providerId="ADAL" clId="{76EEE8B5-E880-4511-9CA6-BF10ECE70D40}" dt="2023-04-14T20:00:29.963" v="55" actId="14100"/>
          <ac:cxnSpMkLst>
            <pc:docMk/>
            <pc:sldMk cId="427664001" sldId="2076138245"/>
            <ac:cxnSpMk id="69" creationId="{412799F6-7F99-9CDA-FED3-BBDDD02A01F3}"/>
          </ac:cxnSpMkLst>
        </pc:cxnChg>
        <pc:cxnChg chg="mod">
          <ac:chgData name="Lalitha C" userId="dd32494c-348b-4c0a-9d6d-c3ddf3152402" providerId="ADAL" clId="{76EEE8B5-E880-4511-9CA6-BF10ECE70D40}" dt="2023-04-14T20:00:29.963" v="55" actId="14100"/>
          <ac:cxnSpMkLst>
            <pc:docMk/>
            <pc:sldMk cId="427664001" sldId="2076138245"/>
            <ac:cxnSpMk id="71" creationId="{44F8394D-7C22-7C5E-1F00-A7FE1EA4C5C6}"/>
          </ac:cxnSpMkLst>
        </pc:cxnChg>
        <pc:cxnChg chg="mod">
          <ac:chgData name="Lalitha C" userId="dd32494c-348b-4c0a-9d6d-c3ddf3152402" providerId="ADAL" clId="{76EEE8B5-E880-4511-9CA6-BF10ECE70D40}" dt="2023-04-15T23:19:29.618" v="67" actId="14100"/>
          <ac:cxnSpMkLst>
            <pc:docMk/>
            <pc:sldMk cId="427664001" sldId="2076138245"/>
            <ac:cxnSpMk id="77" creationId="{61910CBF-AB36-506F-3B5B-886E59A2770B}"/>
          </ac:cxnSpMkLst>
        </pc:cxnChg>
        <pc:cxnChg chg="mod">
          <ac:chgData name="Lalitha C" userId="dd32494c-348b-4c0a-9d6d-c3ddf3152402" providerId="ADAL" clId="{76EEE8B5-E880-4511-9CA6-BF10ECE70D40}" dt="2023-04-15T23:20:57.951" v="72" actId="14100"/>
          <ac:cxnSpMkLst>
            <pc:docMk/>
            <pc:sldMk cId="427664001" sldId="2076138245"/>
            <ac:cxnSpMk id="79" creationId="{F8C639EB-4784-812E-8477-5B22E9F594EE}"/>
          </ac:cxnSpMkLst>
        </pc:cxnChg>
        <pc:cxnChg chg="mod">
          <ac:chgData name="Lalitha C" userId="dd32494c-348b-4c0a-9d6d-c3ddf3152402" providerId="ADAL" clId="{76EEE8B5-E880-4511-9CA6-BF10ECE70D40}" dt="2023-04-15T23:18:53.429" v="63" actId="14100"/>
          <ac:cxnSpMkLst>
            <pc:docMk/>
            <pc:sldMk cId="427664001" sldId="2076138245"/>
            <ac:cxnSpMk id="81" creationId="{79C15136-FD57-E5FE-6E3F-B011C16DF15B}"/>
          </ac:cxnSpMkLst>
        </pc:cxnChg>
        <pc:cxnChg chg="mod">
          <ac:chgData name="Lalitha C" userId="dd32494c-348b-4c0a-9d6d-c3ddf3152402" providerId="ADAL" clId="{76EEE8B5-E880-4511-9CA6-BF10ECE70D40}" dt="2023-04-14T20:00:01.182" v="51" actId="14100"/>
          <ac:cxnSpMkLst>
            <pc:docMk/>
            <pc:sldMk cId="427664001" sldId="2076138245"/>
            <ac:cxnSpMk id="91" creationId="{F58A2C00-7E38-1CE4-C9FE-3209621857E9}"/>
          </ac:cxnSpMkLst>
        </pc:cxnChg>
        <pc:cxnChg chg="mod">
          <ac:chgData name="Lalitha C" userId="dd32494c-348b-4c0a-9d6d-c3ddf3152402" providerId="ADAL" clId="{76EEE8B5-E880-4511-9CA6-BF10ECE70D40}" dt="2023-04-14T20:00:28.351" v="53" actId="1076"/>
          <ac:cxnSpMkLst>
            <pc:docMk/>
            <pc:sldMk cId="427664001" sldId="2076138245"/>
            <ac:cxnSpMk id="97" creationId="{EE4BE1F1-F365-6EC6-D987-622B0AB11CED}"/>
          </ac:cxnSpMkLst>
        </pc:cxnChg>
        <pc:cxnChg chg="mod">
          <ac:chgData name="Lalitha C" userId="dd32494c-348b-4c0a-9d6d-c3ddf3152402" providerId="ADAL" clId="{76EEE8B5-E880-4511-9CA6-BF10ECE70D40}" dt="2023-04-15T23:20:01.325" v="70" actId="14100"/>
          <ac:cxnSpMkLst>
            <pc:docMk/>
            <pc:sldMk cId="427664001" sldId="2076138245"/>
            <ac:cxnSpMk id="127" creationId="{66C9AD65-03D4-7E00-A75F-98BAE26299D7}"/>
          </ac:cxnSpMkLst>
        </pc:cxnChg>
        <pc:cxnChg chg="mod">
          <ac:chgData name="Lalitha C" userId="dd32494c-348b-4c0a-9d6d-c3ddf3152402" providerId="ADAL" clId="{76EEE8B5-E880-4511-9CA6-BF10ECE70D40}" dt="2023-04-14T07:13:12.391" v="35" actId="14100"/>
          <ac:cxnSpMkLst>
            <pc:docMk/>
            <pc:sldMk cId="427664001" sldId="2076138245"/>
            <ac:cxnSpMk id="131" creationId="{00D037E2-A098-A20A-9D58-B3AB4183B0D2}"/>
          </ac:cxnSpMkLst>
        </pc:cxnChg>
        <pc:cxnChg chg="add del mod">
          <ac:chgData name="Lalitha C" userId="dd32494c-348b-4c0a-9d6d-c3ddf3152402" providerId="ADAL" clId="{76EEE8B5-E880-4511-9CA6-BF10ECE70D40}" dt="2023-04-14T20:01:33.226" v="62" actId="14100"/>
          <ac:cxnSpMkLst>
            <pc:docMk/>
            <pc:sldMk cId="427664001" sldId="2076138245"/>
            <ac:cxnSpMk id="137" creationId="{874D4274-07D4-F59D-3FCA-7182C2500833}"/>
          </ac:cxnSpMkLst>
        </pc:cxnChg>
      </pc:sldChg>
      <pc:sldChg chg="addSp delSp modSp add mod">
        <pc:chgData name="Lalitha C" userId="dd32494c-348b-4c0a-9d6d-c3ddf3152402" providerId="ADAL" clId="{76EEE8B5-E880-4511-9CA6-BF10ECE70D40}" dt="2023-04-16T05:21:05.780" v="157" actId="1076"/>
        <pc:sldMkLst>
          <pc:docMk/>
          <pc:sldMk cId="587921025" sldId="2076138246"/>
        </pc:sldMkLst>
        <pc:spChg chg="mod">
          <ac:chgData name="Lalitha C" userId="dd32494c-348b-4c0a-9d6d-c3ddf3152402" providerId="ADAL" clId="{76EEE8B5-E880-4511-9CA6-BF10ECE70D40}" dt="2023-04-15T23:36:52.923" v="92" actId="14100"/>
          <ac:spMkLst>
            <pc:docMk/>
            <pc:sldMk cId="587921025" sldId="2076138246"/>
            <ac:spMk id="14" creationId="{CD01E738-6656-CA86-5D6A-21E6FE2532F4}"/>
          </ac:spMkLst>
        </pc:spChg>
        <pc:spChg chg="mod">
          <ac:chgData name="Lalitha C" userId="dd32494c-348b-4c0a-9d6d-c3ddf3152402" providerId="ADAL" clId="{76EEE8B5-E880-4511-9CA6-BF10ECE70D40}" dt="2023-04-15T23:37:11.757" v="94" actId="1076"/>
          <ac:spMkLst>
            <pc:docMk/>
            <pc:sldMk cId="587921025" sldId="2076138246"/>
            <ac:spMk id="252" creationId="{2C7190D4-8FD5-D68D-862F-549CB8A85D90}"/>
          </ac:spMkLst>
        </pc:spChg>
        <pc:cxnChg chg="add del mod">
          <ac:chgData name="Lalitha C" userId="dd32494c-348b-4c0a-9d6d-c3ddf3152402" providerId="ADAL" clId="{76EEE8B5-E880-4511-9CA6-BF10ECE70D40}" dt="2023-04-15T23:25:33.782" v="78" actId="478"/>
          <ac:cxnSpMkLst>
            <pc:docMk/>
            <pc:sldMk cId="587921025" sldId="2076138246"/>
            <ac:cxnSpMk id="5" creationId="{D8F60CF2-D641-852F-9FB3-0AFB11E39CB2}"/>
          </ac:cxnSpMkLst>
        </pc:cxnChg>
        <pc:cxnChg chg="add del mod">
          <ac:chgData name="Lalitha C" userId="dd32494c-348b-4c0a-9d6d-c3ddf3152402" providerId="ADAL" clId="{76EEE8B5-E880-4511-9CA6-BF10ECE70D40}" dt="2023-04-15T23:26:29.730" v="82" actId="11529"/>
          <ac:cxnSpMkLst>
            <pc:docMk/>
            <pc:sldMk cId="587921025" sldId="2076138246"/>
            <ac:cxnSpMk id="8" creationId="{79498E4A-A93C-B068-2590-03F67131B677}"/>
          </ac:cxnSpMkLst>
        </pc:cxnChg>
        <pc:cxnChg chg="mod">
          <ac:chgData name="Lalitha C" userId="dd32494c-348b-4c0a-9d6d-c3ddf3152402" providerId="ADAL" clId="{76EEE8B5-E880-4511-9CA6-BF10ECE70D40}" dt="2023-04-15T23:42:28.409" v="114" actId="14100"/>
          <ac:cxnSpMkLst>
            <pc:docMk/>
            <pc:sldMk cId="587921025" sldId="2076138246"/>
            <ac:cxnSpMk id="17" creationId="{61ECC224-13B0-63D4-6A2C-BB0564467C2E}"/>
          </ac:cxnSpMkLst>
        </pc:cxnChg>
        <pc:cxnChg chg="add del mod">
          <ac:chgData name="Lalitha C" userId="dd32494c-348b-4c0a-9d6d-c3ddf3152402" providerId="ADAL" clId="{76EEE8B5-E880-4511-9CA6-BF10ECE70D40}" dt="2023-04-15T23:27:54.748" v="85" actId="478"/>
          <ac:cxnSpMkLst>
            <pc:docMk/>
            <pc:sldMk cId="587921025" sldId="2076138246"/>
            <ac:cxnSpMk id="30" creationId="{BC3DA026-059F-219A-463F-51E75E6F5DA2}"/>
          </ac:cxnSpMkLst>
        </pc:cxnChg>
        <pc:cxnChg chg="add del mod">
          <ac:chgData name="Lalitha C" userId="dd32494c-348b-4c0a-9d6d-c3ddf3152402" providerId="ADAL" clId="{76EEE8B5-E880-4511-9CA6-BF10ECE70D40}" dt="2023-04-15T23:38:59.355" v="100" actId="11529"/>
          <ac:cxnSpMkLst>
            <pc:docMk/>
            <pc:sldMk cId="587921025" sldId="2076138246"/>
            <ac:cxnSpMk id="45" creationId="{B569B1A1-F057-7A89-4BF1-01861D1992F8}"/>
          </ac:cxnSpMkLst>
        </pc:cxnChg>
        <pc:cxnChg chg="add del mod">
          <ac:chgData name="Lalitha C" userId="dd32494c-348b-4c0a-9d6d-c3ddf3152402" providerId="ADAL" clId="{76EEE8B5-E880-4511-9CA6-BF10ECE70D40}" dt="2023-04-15T23:39:30.733" v="104" actId="478"/>
          <ac:cxnSpMkLst>
            <pc:docMk/>
            <pc:sldMk cId="587921025" sldId="2076138246"/>
            <ac:cxnSpMk id="51" creationId="{0BCCD25F-1E58-F99C-7F87-989E2AD70B7D}"/>
          </ac:cxnSpMkLst>
        </pc:cxnChg>
        <pc:cxnChg chg="mod">
          <ac:chgData name="Lalitha C" userId="dd32494c-348b-4c0a-9d6d-c3ddf3152402" providerId="ADAL" clId="{76EEE8B5-E880-4511-9CA6-BF10ECE70D40}" dt="2023-04-15T23:39:22.233" v="102" actId="1076"/>
          <ac:cxnSpMkLst>
            <pc:docMk/>
            <pc:sldMk cId="587921025" sldId="2076138246"/>
            <ac:cxnSpMk id="55" creationId="{CAD46D7C-B9CD-450F-4204-56DC155A6C57}"/>
          </ac:cxnSpMkLst>
        </pc:cxnChg>
        <pc:cxnChg chg="add del mod">
          <ac:chgData name="Lalitha C" userId="dd32494c-348b-4c0a-9d6d-c3ddf3152402" providerId="ADAL" clId="{76EEE8B5-E880-4511-9CA6-BF10ECE70D40}" dt="2023-04-15T23:40:19.308" v="106" actId="478"/>
          <ac:cxnSpMkLst>
            <pc:docMk/>
            <pc:sldMk cId="587921025" sldId="2076138246"/>
            <ac:cxnSpMk id="56" creationId="{7858E1A8-A04A-DB27-8568-27372E4DA647}"/>
          </ac:cxnSpMkLst>
        </pc:cxnChg>
        <pc:cxnChg chg="add del mod">
          <ac:chgData name="Lalitha C" userId="dd32494c-348b-4c0a-9d6d-c3ddf3152402" providerId="ADAL" clId="{76EEE8B5-E880-4511-9CA6-BF10ECE70D40}" dt="2023-04-15T23:41:24.502" v="108" actId="11529"/>
          <ac:cxnSpMkLst>
            <pc:docMk/>
            <pc:sldMk cId="587921025" sldId="2076138246"/>
            <ac:cxnSpMk id="60" creationId="{18104718-1687-1CA8-5933-EA7A9EC7B08F}"/>
          </ac:cxnSpMkLst>
        </pc:cxnChg>
        <pc:cxnChg chg="add mod">
          <ac:chgData name="Lalitha C" userId="dd32494c-348b-4c0a-9d6d-c3ddf3152402" providerId="ADAL" clId="{76EEE8B5-E880-4511-9CA6-BF10ECE70D40}" dt="2023-04-15T23:51:26.355" v="126" actId="14100"/>
          <ac:cxnSpMkLst>
            <pc:docMk/>
            <pc:sldMk cId="587921025" sldId="2076138246"/>
            <ac:cxnSpMk id="62" creationId="{6BF64E2E-9F23-0AD9-1688-7B169A1E4D2B}"/>
          </ac:cxnSpMkLst>
        </pc:cxnChg>
        <pc:cxnChg chg="add mod">
          <ac:chgData name="Lalitha C" userId="dd32494c-348b-4c0a-9d6d-c3ddf3152402" providerId="ADAL" clId="{76EEE8B5-E880-4511-9CA6-BF10ECE70D40}" dt="2023-04-15T23:42:17.578" v="113" actId="14100"/>
          <ac:cxnSpMkLst>
            <pc:docMk/>
            <pc:sldMk cId="587921025" sldId="2076138246"/>
            <ac:cxnSpMk id="64" creationId="{89CFE293-D370-DF03-B069-DC6209BF9B03}"/>
          </ac:cxnSpMkLst>
        </pc:cxnChg>
        <pc:cxnChg chg="add mod">
          <ac:chgData name="Lalitha C" userId="dd32494c-348b-4c0a-9d6d-c3ddf3152402" providerId="ADAL" clId="{76EEE8B5-E880-4511-9CA6-BF10ECE70D40}" dt="2023-04-15T23:52:21.659" v="127" actId="1076"/>
          <ac:cxnSpMkLst>
            <pc:docMk/>
            <pc:sldMk cId="587921025" sldId="2076138246"/>
            <ac:cxnSpMk id="76" creationId="{794982CB-CFD8-4532-CE66-EB129C6E9893}"/>
          </ac:cxnSpMkLst>
        </pc:cxnChg>
        <pc:cxnChg chg="mod">
          <ac:chgData name="Lalitha C" userId="dd32494c-348b-4c0a-9d6d-c3ddf3152402" providerId="ADAL" clId="{76EEE8B5-E880-4511-9CA6-BF10ECE70D40}" dt="2023-04-16T00:14:41.607" v="141" actId="1076"/>
          <ac:cxnSpMkLst>
            <pc:docMk/>
            <pc:sldMk cId="587921025" sldId="2076138246"/>
            <ac:cxnSpMk id="79" creationId="{F8C639EB-4784-812E-8477-5B22E9F594EE}"/>
          </ac:cxnSpMkLst>
        </pc:cxnChg>
        <pc:cxnChg chg="add del mod">
          <ac:chgData name="Lalitha C" userId="dd32494c-348b-4c0a-9d6d-c3ddf3152402" providerId="ADAL" clId="{76EEE8B5-E880-4511-9CA6-BF10ECE70D40}" dt="2023-04-15T23:47:25.250" v="121" actId="478"/>
          <ac:cxnSpMkLst>
            <pc:docMk/>
            <pc:sldMk cId="587921025" sldId="2076138246"/>
            <ac:cxnSpMk id="80" creationId="{70F76868-DCE0-2B75-22F5-74780829151D}"/>
          </ac:cxnSpMkLst>
        </pc:cxnChg>
        <pc:cxnChg chg="add">
          <ac:chgData name="Lalitha C" userId="dd32494c-348b-4c0a-9d6d-c3ddf3152402" providerId="ADAL" clId="{76EEE8B5-E880-4511-9CA6-BF10ECE70D40}" dt="2023-04-15T23:48:04.464" v="123" actId="11529"/>
          <ac:cxnSpMkLst>
            <pc:docMk/>
            <pc:sldMk cId="587921025" sldId="2076138246"/>
            <ac:cxnSpMk id="99" creationId="{C147C6CD-D132-7AD0-3A69-41B5D53D5052}"/>
          </ac:cxnSpMkLst>
        </pc:cxnChg>
        <pc:cxnChg chg="add">
          <ac:chgData name="Lalitha C" userId="dd32494c-348b-4c0a-9d6d-c3ddf3152402" providerId="ADAL" clId="{76EEE8B5-E880-4511-9CA6-BF10ECE70D40}" dt="2023-04-15T23:48:41.614" v="124" actId="11529"/>
          <ac:cxnSpMkLst>
            <pc:docMk/>
            <pc:sldMk cId="587921025" sldId="2076138246"/>
            <ac:cxnSpMk id="101" creationId="{D39CD97E-AC28-9ED1-3D2C-E4F019915414}"/>
          </ac:cxnSpMkLst>
        </pc:cxnChg>
        <pc:cxnChg chg="add">
          <ac:chgData name="Lalitha C" userId="dd32494c-348b-4c0a-9d6d-c3ddf3152402" providerId="ADAL" clId="{76EEE8B5-E880-4511-9CA6-BF10ECE70D40}" dt="2023-04-15T23:53:10.760" v="128" actId="11529"/>
          <ac:cxnSpMkLst>
            <pc:docMk/>
            <pc:sldMk cId="587921025" sldId="2076138246"/>
            <ac:cxnSpMk id="105" creationId="{4EF7B057-80E5-916D-6B7C-73B085ACA8FF}"/>
          </ac:cxnSpMkLst>
        </pc:cxnChg>
        <pc:cxnChg chg="add mod">
          <ac:chgData name="Lalitha C" userId="dd32494c-348b-4c0a-9d6d-c3ddf3152402" providerId="ADAL" clId="{76EEE8B5-E880-4511-9CA6-BF10ECE70D40}" dt="2023-04-15T23:53:59.922" v="132" actId="14100"/>
          <ac:cxnSpMkLst>
            <pc:docMk/>
            <pc:sldMk cId="587921025" sldId="2076138246"/>
            <ac:cxnSpMk id="108" creationId="{C2F3A645-DD65-E5A7-26C8-56518F0A98B0}"/>
          </ac:cxnSpMkLst>
        </pc:cxnChg>
        <pc:cxnChg chg="add">
          <ac:chgData name="Lalitha C" userId="dd32494c-348b-4c0a-9d6d-c3ddf3152402" providerId="ADAL" clId="{76EEE8B5-E880-4511-9CA6-BF10ECE70D40}" dt="2023-04-15T23:58:44.576" v="133" actId="11529"/>
          <ac:cxnSpMkLst>
            <pc:docMk/>
            <pc:sldMk cId="587921025" sldId="2076138246"/>
            <ac:cxnSpMk id="114" creationId="{6507F203-D753-CAE6-D8A1-6CFC9DDB05F3}"/>
          </ac:cxnSpMkLst>
        </pc:cxnChg>
        <pc:cxnChg chg="add del mod">
          <ac:chgData name="Lalitha C" userId="dd32494c-348b-4c0a-9d6d-c3ddf3152402" providerId="ADAL" clId="{76EEE8B5-E880-4511-9CA6-BF10ECE70D40}" dt="2023-04-16T00:12:59.546" v="138" actId="478"/>
          <ac:cxnSpMkLst>
            <pc:docMk/>
            <pc:sldMk cId="587921025" sldId="2076138246"/>
            <ac:cxnSpMk id="116" creationId="{D0BBA364-AA66-EAB1-A7EE-609AC93FB190}"/>
          </ac:cxnSpMkLst>
        </pc:cxnChg>
        <pc:cxnChg chg="add">
          <ac:chgData name="Lalitha C" userId="dd32494c-348b-4c0a-9d6d-c3ddf3152402" providerId="ADAL" clId="{76EEE8B5-E880-4511-9CA6-BF10ECE70D40}" dt="2023-04-16T00:13:44.821" v="139" actId="11529"/>
          <ac:cxnSpMkLst>
            <pc:docMk/>
            <pc:sldMk cId="587921025" sldId="2076138246"/>
            <ac:cxnSpMk id="122" creationId="{10F9C660-D2E6-9401-2636-CE03E232A6F6}"/>
          </ac:cxnSpMkLst>
        </pc:cxnChg>
        <pc:cxnChg chg="add mod">
          <ac:chgData name="Lalitha C" userId="dd32494c-348b-4c0a-9d6d-c3ddf3152402" providerId="ADAL" clId="{76EEE8B5-E880-4511-9CA6-BF10ECE70D40}" dt="2023-04-16T05:21:05.780" v="157" actId="1076"/>
          <ac:cxnSpMkLst>
            <pc:docMk/>
            <pc:sldMk cId="587921025" sldId="2076138246"/>
            <ac:cxnSpMk id="125" creationId="{26181D21-9F5D-3F2C-3CDB-A616B0E8C19C}"/>
          </ac:cxnSpMkLst>
        </pc:cxnChg>
        <pc:cxnChg chg="mod">
          <ac:chgData name="Lalitha C" userId="dd32494c-348b-4c0a-9d6d-c3ddf3152402" providerId="ADAL" clId="{76EEE8B5-E880-4511-9CA6-BF10ECE70D40}" dt="2023-04-15T23:36:52.923" v="92" actId="14100"/>
          <ac:cxnSpMkLst>
            <pc:docMk/>
            <pc:sldMk cId="587921025" sldId="2076138246"/>
            <ac:cxnSpMk id="274" creationId="{6986B72F-99C4-9FF6-4D62-A137D1FCAA7B}"/>
          </ac:cxnSpMkLst>
        </pc:cxnChg>
      </pc:sldChg>
      <pc:sldChg chg="add del">
        <pc:chgData name="Lalitha C" userId="dd32494c-348b-4c0a-9d6d-c3ddf3152402" providerId="ADAL" clId="{76EEE8B5-E880-4511-9CA6-BF10ECE70D40}" dt="2023-04-15T23:23:24.919" v="75"/>
        <pc:sldMkLst>
          <pc:docMk/>
          <pc:sldMk cId="2014507281" sldId="2076138246"/>
        </pc:sldMkLst>
      </pc:sldChg>
    </pc:docChg>
  </pc:docChgLst>
  <pc:docChgLst>
    <pc:chgData name="Martin Walker" userId="S::marwalke@microsoft.com::721a3ccf-1433-4533-a011-8b62f2a349d1" providerId="AD" clId="Web-{3D80764C-7446-4DD8-855B-B6D59BB36858}"/>
    <pc:docChg chg="modSld">
      <pc:chgData name="Martin Walker" userId="S::marwalke@microsoft.com::721a3ccf-1433-4533-a011-8b62f2a349d1" providerId="AD" clId="Web-{3D80764C-7446-4DD8-855B-B6D59BB36858}" dt="2023-04-12T07:25:04.058" v="79" actId="14100"/>
      <pc:docMkLst>
        <pc:docMk/>
      </pc:docMkLst>
      <pc:sldChg chg="addSp delSp modSp">
        <pc:chgData name="Martin Walker" userId="S::marwalke@microsoft.com::721a3ccf-1433-4533-a011-8b62f2a349d1" providerId="AD" clId="Web-{3D80764C-7446-4DD8-855B-B6D59BB36858}" dt="2023-04-12T07:25:04.058" v="79" actId="14100"/>
        <pc:sldMkLst>
          <pc:docMk/>
          <pc:sldMk cId="1461724430" sldId="2076138241"/>
        </pc:sldMkLst>
        <pc:spChg chg="mod">
          <ac:chgData name="Martin Walker" userId="S::marwalke@microsoft.com::721a3ccf-1433-4533-a011-8b62f2a349d1" providerId="AD" clId="Web-{3D80764C-7446-4DD8-855B-B6D59BB36858}" dt="2023-04-12T07:21:14.283" v="62" actId="20577"/>
          <ac:spMkLst>
            <pc:docMk/>
            <pc:sldMk cId="1461724430" sldId="2076138241"/>
            <ac:spMk id="98" creationId="{92803DB4-0AFA-48E9-DB3D-F1A7EBDCB888}"/>
          </ac:spMkLst>
        </pc:spChg>
        <pc:cxnChg chg="add del mod">
          <ac:chgData name="Martin Walker" userId="S::marwalke@microsoft.com::721a3ccf-1433-4533-a011-8b62f2a349d1" providerId="AD" clId="Web-{3D80764C-7446-4DD8-855B-B6D59BB36858}" dt="2023-04-12T07:07:54.119" v="14"/>
          <ac:cxnSpMkLst>
            <pc:docMk/>
            <pc:sldMk cId="1461724430" sldId="2076138241"/>
            <ac:cxnSpMk id="4" creationId="{3212C639-9723-57CA-434C-8437B23EE9B9}"/>
          </ac:cxnSpMkLst>
        </pc:cxnChg>
        <pc:cxnChg chg="add del mod">
          <ac:chgData name="Martin Walker" userId="S::marwalke@microsoft.com::721a3ccf-1433-4533-a011-8b62f2a349d1" providerId="AD" clId="Web-{3D80764C-7446-4DD8-855B-B6D59BB36858}" dt="2023-04-12T07:11:53.034" v="21"/>
          <ac:cxnSpMkLst>
            <pc:docMk/>
            <pc:sldMk cId="1461724430" sldId="2076138241"/>
            <ac:cxnSpMk id="5" creationId="{DD8133D6-BBDE-0C20-B857-B312ACFBB4F7}"/>
          </ac:cxnSpMkLst>
        </pc:cxnChg>
        <pc:cxnChg chg="add del mod">
          <ac:chgData name="Martin Walker" userId="S::marwalke@microsoft.com::721a3ccf-1433-4533-a011-8b62f2a349d1" providerId="AD" clId="Web-{3D80764C-7446-4DD8-855B-B6D59BB36858}" dt="2023-04-12T07:15:12.305" v="45"/>
          <ac:cxnSpMkLst>
            <pc:docMk/>
            <pc:sldMk cId="1461724430" sldId="2076138241"/>
            <ac:cxnSpMk id="6" creationId="{77E0E2FA-3A73-8A98-5BF9-769D8EC7546C}"/>
          </ac:cxnSpMkLst>
        </pc:cxnChg>
        <pc:cxnChg chg="add del mod">
          <ac:chgData name="Martin Walker" userId="S::marwalke@microsoft.com::721a3ccf-1433-4533-a011-8b62f2a349d1" providerId="AD" clId="Web-{3D80764C-7446-4DD8-855B-B6D59BB36858}" dt="2023-04-12T07:17:58.591" v="57"/>
          <ac:cxnSpMkLst>
            <pc:docMk/>
            <pc:sldMk cId="1461724430" sldId="2076138241"/>
            <ac:cxnSpMk id="8" creationId="{E69DE3EB-90BF-FF0E-C238-DEF372027B4C}"/>
          </ac:cxnSpMkLst>
        </pc:cxnChg>
        <pc:cxnChg chg="add mod">
          <ac:chgData name="Martin Walker" userId="S::marwalke@microsoft.com::721a3ccf-1433-4533-a011-8b62f2a349d1" providerId="AD" clId="Web-{3D80764C-7446-4DD8-855B-B6D59BB36858}" dt="2023-04-12T07:19:53.031" v="61" actId="14100"/>
          <ac:cxnSpMkLst>
            <pc:docMk/>
            <pc:sldMk cId="1461724430" sldId="2076138241"/>
            <ac:cxnSpMk id="16" creationId="{D9D8BFBC-D096-9640-ADFE-93338844C29B}"/>
          </ac:cxnSpMkLst>
        </pc:cxnChg>
        <pc:cxnChg chg="add mod">
          <ac:chgData name="Martin Walker" userId="S::marwalke@microsoft.com::721a3ccf-1433-4533-a011-8b62f2a349d1" providerId="AD" clId="Web-{3D80764C-7446-4DD8-855B-B6D59BB36858}" dt="2023-04-12T07:25:04.058" v="79" actId="14100"/>
          <ac:cxnSpMkLst>
            <pc:docMk/>
            <pc:sldMk cId="1461724430" sldId="2076138241"/>
            <ac:cxnSpMk id="17" creationId="{61ECC224-13B0-63D4-6A2C-BB0564467C2E}"/>
          </ac:cxnSpMkLst>
        </pc:cxnChg>
        <pc:cxnChg chg="mod">
          <ac:chgData name="Martin Walker" userId="S::marwalke@microsoft.com::721a3ccf-1433-4533-a011-8b62f2a349d1" providerId="AD" clId="Web-{3D80764C-7446-4DD8-855B-B6D59BB36858}" dt="2023-04-12T07:17:28.230" v="52" actId="1076"/>
          <ac:cxnSpMkLst>
            <pc:docMk/>
            <pc:sldMk cId="1461724430" sldId="2076138241"/>
            <ac:cxnSpMk id="77" creationId="{61910CBF-AB36-506F-3B5B-886E59A2770B}"/>
          </ac:cxnSpMkLst>
        </pc:cxnChg>
        <pc:cxnChg chg="mod">
          <ac:chgData name="Martin Walker" userId="S::marwalke@microsoft.com::721a3ccf-1433-4533-a011-8b62f2a349d1" providerId="AD" clId="Web-{3D80764C-7446-4DD8-855B-B6D59BB36858}" dt="2023-04-12T07:11:01.189" v="20" actId="1076"/>
          <ac:cxnSpMkLst>
            <pc:docMk/>
            <pc:sldMk cId="1461724430" sldId="2076138241"/>
            <ac:cxnSpMk id="89" creationId="{F9CEFD88-8DA6-4C3F-CF44-CC7374411980}"/>
          </ac:cxnSpMkLst>
        </pc:cxnChg>
        <pc:cxnChg chg="mod">
          <ac:chgData name="Martin Walker" userId="S::marwalke@microsoft.com::721a3ccf-1433-4533-a011-8b62f2a349d1" providerId="AD" clId="Web-{3D80764C-7446-4DD8-855B-B6D59BB36858}" dt="2023-04-12T07:15:05.680" v="44" actId="1076"/>
          <ac:cxnSpMkLst>
            <pc:docMk/>
            <pc:sldMk cId="1461724430" sldId="2076138241"/>
            <ac:cxnSpMk id="97" creationId="{EE4BE1F1-F365-6EC6-D987-622B0AB11CED}"/>
          </ac:cxnSpMkLst>
        </pc:cxnChg>
      </pc:sldChg>
    </pc:docChg>
  </pc:docChgLst>
  <pc:docChgLst>
    <pc:chgData name="Lalitha C" userId="S::lalithac@microsoft.com::dd32494c-348b-4c0a-9d6d-c3ddf3152402" providerId="AD" clId="Web-{238BF791-1C58-4DEE-9FBB-A72934C0E2A8}"/>
    <pc:docChg chg="modSld">
      <pc:chgData name="Lalitha C" userId="S::lalithac@microsoft.com::dd32494c-348b-4c0a-9d6d-c3ddf3152402" providerId="AD" clId="Web-{238BF791-1C58-4DEE-9FBB-A72934C0E2A8}" dt="2023-04-11T21:27:29.380" v="4" actId="20577"/>
      <pc:docMkLst>
        <pc:docMk/>
      </pc:docMkLst>
      <pc:sldChg chg="modSp">
        <pc:chgData name="Lalitha C" userId="S::lalithac@microsoft.com::dd32494c-348b-4c0a-9d6d-c3ddf3152402" providerId="AD" clId="Web-{238BF791-1C58-4DEE-9FBB-A72934C0E2A8}" dt="2023-04-11T21:27:29.380" v="4" actId="20577"/>
        <pc:sldMkLst>
          <pc:docMk/>
          <pc:sldMk cId="1461724430" sldId="2076138241"/>
        </pc:sldMkLst>
        <pc:spChg chg="mod">
          <ac:chgData name="Lalitha C" userId="S::lalithac@microsoft.com::dd32494c-348b-4c0a-9d6d-c3ddf3152402" providerId="AD" clId="Web-{238BF791-1C58-4DEE-9FBB-A72934C0E2A8}" dt="2023-04-11T21:27:29.380" v="4" actId="20577"/>
          <ac:spMkLst>
            <pc:docMk/>
            <pc:sldMk cId="1461724430" sldId="2076138241"/>
            <ac:spMk id="27" creationId="{67CDA03E-FC28-1AAD-3C00-4939B4EC6DB4}"/>
          </ac:spMkLst>
        </pc:spChg>
      </pc:sldChg>
      <pc:sldChg chg="modSp">
        <pc:chgData name="Lalitha C" userId="S::lalithac@microsoft.com::dd32494c-348b-4c0a-9d6d-c3ddf3152402" providerId="AD" clId="Web-{238BF791-1C58-4DEE-9FBB-A72934C0E2A8}" dt="2023-04-11T21:25:45.627" v="0" actId="1076"/>
        <pc:sldMkLst>
          <pc:docMk/>
          <pc:sldMk cId="1797999038" sldId="2076138243"/>
        </pc:sldMkLst>
        <pc:cxnChg chg="mod">
          <ac:chgData name="Lalitha C" userId="S::lalithac@microsoft.com::dd32494c-348b-4c0a-9d6d-c3ddf3152402" providerId="AD" clId="Web-{238BF791-1C58-4DEE-9FBB-A72934C0E2A8}" dt="2023-04-11T21:25:45.627" v="0" actId="1076"/>
          <ac:cxnSpMkLst>
            <pc:docMk/>
            <pc:sldMk cId="1797999038" sldId="2076138243"/>
            <ac:cxnSpMk id="183" creationId="{E3D7E647-9C44-0B39-649B-1ACA3B86639B}"/>
          </ac:cxnSpMkLst>
        </pc:cxnChg>
      </pc:sldChg>
    </pc:docChg>
  </pc:docChgLst>
  <pc:docChgLst>
    <pc:chgData name="Martin Walker" userId="721a3ccf-1433-4533-a011-8b62f2a349d1" providerId="ADAL" clId="{F21C2822-C5AA-478F-8E10-709B7174AD97}"/>
    <pc:docChg chg="undo custSel modSld">
      <pc:chgData name="Martin Walker" userId="721a3ccf-1433-4533-a011-8b62f2a349d1" providerId="ADAL" clId="{F21C2822-C5AA-478F-8E10-709B7174AD97}" dt="2023-04-12T07:29:56.197" v="18" actId="14100"/>
      <pc:docMkLst>
        <pc:docMk/>
      </pc:docMkLst>
      <pc:sldChg chg="modSp mod">
        <pc:chgData name="Martin Walker" userId="721a3ccf-1433-4533-a011-8b62f2a349d1" providerId="ADAL" clId="{F21C2822-C5AA-478F-8E10-709B7174AD97}" dt="2023-04-12T07:29:56.197" v="18" actId="14100"/>
        <pc:sldMkLst>
          <pc:docMk/>
          <pc:sldMk cId="1461724430" sldId="2076138241"/>
        </pc:sldMkLst>
        <pc:cxnChg chg="mod">
          <ac:chgData name="Martin Walker" userId="721a3ccf-1433-4533-a011-8b62f2a349d1" providerId="ADAL" clId="{F21C2822-C5AA-478F-8E10-709B7174AD97}" dt="2023-04-12T07:28:06.792" v="16" actId="14100"/>
          <ac:cxnSpMkLst>
            <pc:docMk/>
            <pc:sldMk cId="1461724430" sldId="2076138241"/>
            <ac:cxnSpMk id="17" creationId="{61ECC224-13B0-63D4-6A2C-BB0564467C2E}"/>
          </ac:cxnSpMkLst>
        </pc:cxnChg>
        <pc:cxnChg chg="mod">
          <ac:chgData name="Martin Walker" userId="721a3ccf-1433-4533-a011-8b62f2a349d1" providerId="ADAL" clId="{F21C2822-C5AA-478F-8E10-709B7174AD97}" dt="2023-04-12T07:29:56.197" v="18" actId="14100"/>
          <ac:cxnSpMkLst>
            <pc:docMk/>
            <pc:sldMk cId="1461724430" sldId="2076138241"/>
            <ac:cxnSpMk id="46" creationId="{40D531E9-BA0D-A3D3-05BB-90C64C595D81}"/>
          </ac:cxnSpMkLst>
        </pc:cxnChg>
        <pc:cxnChg chg="mod">
          <ac:chgData name="Martin Walker" userId="721a3ccf-1433-4533-a011-8b62f2a349d1" providerId="ADAL" clId="{F21C2822-C5AA-478F-8E10-709B7174AD97}" dt="2023-04-12T07:29:35.452" v="17" actId="1076"/>
          <ac:cxnSpMkLst>
            <pc:docMk/>
            <pc:sldMk cId="1461724430" sldId="2076138241"/>
            <ac:cxnSpMk id="55" creationId="{CAD46D7C-B9CD-450F-4204-56DC155A6C57}"/>
          </ac:cxnSpMkLst>
        </pc:cxnChg>
      </pc:sldChg>
    </pc:docChg>
  </pc:docChgLst>
  <pc:docChgLst>
    <pc:chgData name="Rachel Profitt" userId="33e63d03-b0ce-4cee-8a7f-3417702ed3c2" providerId="ADAL" clId="{EE9520F7-2C32-429E-9A4C-D4B25644031F}"/>
    <pc:docChg chg="undo redo custSel delSld modSld sldOrd delSection modSection">
      <pc:chgData name="Rachel Profitt" userId="33e63d03-b0ce-4cee-8a7f-3417702ed3c2" providerId="ADAL" clId="{EE9520F7-2C32-429E-9A4C-D4B25644031F}" dt="2023-04-21T16:27:34.166" v="1732" actId="18676"/>
      <pc:docMkLst>
        <pc:docMk/>
      </pc:docMkLst>
      <pc:sldChg chg="del">
        <pc:chgData name="Rachel Profitt" userId="33e63d03-b0ce-4cee-8a7f-3417702ed3c2" providerId="ADAL" clId="{EE9520F7-2C32-429E-9A4C-D4B25644031F}" dt="2023-04-21T16:27:13.752" v="1729" actId="18676"/>
        <pc:sldMkLst>
          <pc:docMk/>
          <pc:sldMk cId="3957722359" sldId="1660"/>
        </pc:sldMkLst>
      </pc:sldChg>
      <pc:sldChg chg="del">
        <pc:chgData name="Rachel Profitt" userId="33e63d03-b0ce-4cee-8a7f-3417702ed3c2" providerId="ADAL" clId="{EE9520F7-2C32-429E-9A4C-D4B25644031F}" dt="2023-04-21T16:27:13.752" v="1729" actId="18676"/>
        <pc:sldMkLst>
          <pc:docMk/>
          <pc:sldMk cId="737538867" sldId="1804"/>
        </pc:sldMkLst>
      </pc:sldChg>
      <pc:sldChg chg="del">
        <pc:chgData name="Rachel Profitt" userId="33e63d03-b0ce-4cee-8a7f-3417702ed3c2" providerId="ADAL" clId="{EE9520F7-2C32-429E-9A4C-D4B25644031F}" dt="2023-04-21T16:27:13.752" v="1729" actId="18676"/>
        <pc:sldMkLst>
          <pc:docMk/>
          <pc:sldMk cId="673758937" sldId="1994"/>
        </pc:sldMkLst>
      </pc:sldChg>
      <pc:sldChg chg="del">
        <pc:chgData name="Rachel Profitt" userId="33e63d03-b0ce-4cee-8a7f-3417702ed3c2" providerId="ADAL" clId="{EE9520F7-2C32-429E-9A4C-D4B25644031F}" dt="2023-04-21T16:27:13.752" v="1729" actId="18676"/>
        <pc:sldMkLst>
          <pc:docMk/>
          <pc:sldMk cId="458529531" sldId="1995"/>
        </pc:sldMkLst>
      </pc:sldChg>
      <pc:sldChg chg="del">
        <pc:chgData name="Rachel Profitt" userId="33e63d03-b0ce-4cee-8a7f-3417702ed3c2" providerId="ADAL" clId="{EE9520F7-2C32-429E-9A4C-D4B25644031F}" dt="2023-04-21T16:27:13.752" v="1729" actId="18676"/>
        <pc:sldMkLst>
          <pc:docMk/>
          <pc:sldMk cId="1291011522" sldId="2042"/>
        </pc:sldMkLst>
      </pc:sldChg>
      <pc:sldChg chg="del">
        <pc:chgData name="Rachel Profitt" userId="33e63d03-b0ce-4cee-8a7f-3417702ed3c2" providerId="ADAL" clId="{EE9520F7-2C32-429E-9A4C-D4B25644031F}" dt="2023-04-21T16:27:13.752" v="1729" actId="18676"/>
        <pc:sldMkLst>
          <pc:docMk/>
          <pc:sldMk cId="2669305560" sldId="2076138207"/>
        </pc:sldMkLst>
      </pc:sldChg>
      <pc:sldChg chg="del">
        <pc:chgData name="Rachel Profitt" userId="33e63d03-b0ce-4cee-8a7f-3417702ed3c2" providerId="ADAL" clId="{EE9520F7-2C32-429E-9A4C-D4B25644031F}" dt="2023-04-21T16:27:13.752" v="1729" actId="18676"/>
        <pc:sldMkLst>
          <pc:docMk/>
          <pc:sldMk cId="2365472309" sldId="2076138238"/>
        </pc:sldMkLst>
      </pc:sldChg>
      <pc:sldChg chg="del">
        <pc:chgData name="Rachel Profitt" userId="33e63d03-b0ce-4cee-8a7f-3417702ed3c2" providerId="ADAL" clId="{EE9520F7-2C32-429E-9A4C-D4B25644031F}" dt="2023-04-21T16:27:07.072" v="1728" actId="18676"/>
        <pc:sldMkLst>
          <pc:docMk/>
          <pc:sldMk cId="187231817" sldId="2076138239"/>
        </pc:sldMkLst>
      </pc:sldChg>
      <pc:sldChg chg="del">
        <pc:chgData name="Rachel Profitt" userId="33e63d03-b0ce-4cee-8a7f-3417702ed3c2" providerId="ADAL" clId="{EE9520F7-2C32-429E-9A4C-D4B25644031F}" dt="2023-04-21T16:27:07.072" v="1728" actId="18676"/>
        <pc:sldMkLst>
          <pc:docMk/>
          <pc:sldMk cId="1652376440" sldId="2076138240"/>
        </pc:sldMkLst>
      </pc:sldChg>
      <pc:sldChg chg="addSp delSp modSp mod">
        <pc:chgData name="Rachel Profitt" userId="33e63d03-b0ce-4cee-8a7f-3417702ed3c2" providerId="ADAL" clId="{EE9520F7-2C32-429E-9A4C-D4B25644031F}" dt="2023-04-03T15:20:19.790" v="1726" actId="478"/>
        <pc:sldMkLst>
          <pc:docMk/>
          <pc:sldMk cId="1461724430" sldId="2076138241"/>
        </pc:sldMkLst>
        <pc:spChg chg="mod">
          <ac:chgData name="Rachel Profitt" userId="33e63d03-b0ce-4cee-8a7f-3417702ed3c2" providerId="ADAL" clId="{EE9520F7-2C32-429E-9A4C-D4B25644031F}" dt="2023-04-03T15:19:34.836" v="1725" actId="1038"/>
          <ac:spMkLst>
            <pc:docMk/>
            <pc:sldMk cId="1461724430" sldId="2076138241"/>
            <ac:spMk id="2" creationId="{77611BAB-AAFD-6C56-F99A-54C577DB5C04}"/>
          </ac:spMkLst>
        </pc:spChg>
        <pc:spChg chg="mod">
          <ac:chgData name="Rachel Profitt" userId="33e63d03-b0ce-4cee-8a7f-3417702ed3c2" providerId="ADAL" clId="{EE9520F7-2C32-429E-9A4C-D4B25644031F}" dt="2023-04-03T15:19:34.836" v="1725" actId="1038"/>
          <ac:spMkLst>
            <pc:docMk/>
            <pc:sldMk cId="1461724430" sldId="2076138241"/>
            <ac:spMk id="3" creationId="{CCBB280E-03B1-CA3F-BD62-47B36665F73E}"/>
          </ac:spMkLst>
        </pc:spChg>
        <pc:spChg chg="add mod">
          <ac:chgData name="Rachel Profitt" userId="33e63d03-b0ce-4cee-8a7f-3417702ed3c2" providerId="ADAL" clId="{EE9520F7-2C32-429E-9A4C-D4B25644031F}" dt="2023-04-03T15:19:34.836" v="1725" actId="1038"/>
          <ac:spMkLst>
            <pc:docMk/>
            <pc:sldMk cId="1461724430" sldId="2076138241"/>
            <ac:spMk id="7" creationId="{F6F9F5B6-C083-C70C-146C-1757074CA756}"/>
          </ac:spMkLst>
        </pc:spChg>
        <pc:spChg chg="add del mod">
          <ac:chgData name="Rachel Profitt" userId="33e63d03-b0ce-4cee-8a7f-3417702ed3c2" providerId="ADAL" clId="{EE9520F7-2C32-429E-9A4C-D4B25644031F}" dt="2023-04-03T15:13:07.821" v="1630" actId="478"/>
          <ac:spMkLst>
            <pc:docMk/>
            <pc:sldMk cId="1461724430" sldId="2076138241"/>
            <ac:spMk id="8" creationId="{A77D3316-87E8-B26B-2D14-45AD1140D6CD}"/>
          </ac:spMkLst>
        </pc:spChg>
        <pc:spChg chg="add mod">
          <ac:chgData name="Rachel Profitt" userId="33e63d03-b0ce-4cee-8a7f-3417702ed3c2" providerId="ADAL" clId="{EE9520F7-2C32-429E-9A4C-D4B25644031F}" dt="2023-04-03T15:19:34.836" v="1725" actId="1038"/>
          <ac:spMkLst>
            <pc:docMk/>
            <pc:sldMk cId="1461724430" sldId="2076138241"/>
            <ac:spMk id="9" creationId="{1FE6E2E0-3311-B742-1BC8-80739CA65190}"/>
          </ac:spMkLst>
        </pc:spChg>
        <pc:spChg chg="add mod">
          <ac:chgData name="Rachel Profitt" userId="33e63d03-b0ce-4cee-8a7f-3417702ed3c2" providerId="ADAL" clId="{EE9520F7-2C32-429E-9A4C-D4B25644031F}" dt="2023-04-03T15:19:34.836" v="1725" actId="1038"/>
          <ac:spMkLst>
            <pc:docMk/>
            <pc:sldMk cId="1461724430" sldId="2076138241"/>
            <ac:spMk id="10" creationId="{FE50FA13-82CC-24C5-687E-92B9FC3F2CE5}"/>
          </ac:spMkLst>
        </pc:spChg>
        <pc:spChg chg="add mod">
          <ac:chgData name="Rachel Profitt" userId="33e63d03-b0ce-4cee-8a7f-3417702ed3c2" providerId="ADAL" clId="{EE9520F7-2C32-429E-9A4C-D4B25644031F}" dt="2023-04-03T15:19:34.836" v="1725" actId="1038"/>
          <ac:spMkLst>
            <pc:docMk/>
            <pc:sldMk cId="1461724430" sldId="2076138241"/>
            <ac:spMk id="11" creationId="{C928F17A-730B-29BB-7A47-45C961F1CECC}"/>
          </ac:spMkLst>
        </pc:spChg>
        <pc:spChg chg="add mod">
          <ac:chgData name="Rachel Profitt" userId="33e63d03-b0ce-4cee-8a7f-3417702ed3c2" providerId="ADAL" clId="{EE9520F7-2C32-429E-9A4C-D4B25644031F}" dt="2023-04-03T15:19:34.836" v="1725" actId="1038"/>
          <ac:spMkLst>
            <pc:docMk/>
            <pc:sldMk cId="1461724430" sldId="2076138241"/>
            <ac:spMk id="12" creationId="{77463FAA-FEE1-CA07-4591-50C36DED5708}"/>
          </ac:spMkLst>
        </pc:spChg>
        <pc:spChg chg="add mod">
          <ac:chgData name="Rachel Profitt" userId="33e63d03-b0ce-4cee-8a7f-3417702ed3c2" providerId="ADAL" clId="{EE9520F7-2C32-429E-9A4C-D4B25644031F}" dt="2023-04-03T15:19:34.836" v="1725" actId="1038"/>
          <ac:spMkLst>
            <pc:docMk/>
            <pc:sldMk cId="1461724430" sldId="2076138241"/>
            <ac:spMk id="13" creationId="{C86CAF31-5C21-395B-4EF2-82B47D9AEF93}"/>
          </ac:spMkLst>
        </pc:spChg>
        <pc:spChg chg="mod">
          <ac:chgData name="Rachel Profitt" userId="33e63d03-b0ce-4cee-8a7f-3417702ed3c2" providerId="ADAL" clId="{EE9520F7-2C32-429E-9A4C-D4B25644031F}" dt="2023-04-03T15:19:34.836" v="1725" actId="1038"/>
          <ac:spMkLst>
            <pc:docMk/>
            <pc:sldMk cId="1461724430" sldId="2076138241"/>
            <ac:spMk id="14" creationId="{CD01E738-6656-CA86-5D6A-21E6FE2532F4}"/>
          </ac:spMkLst>
        </pc:spChg>
        <pc:spChg chg="mod">
          <ac:chgData name="Rachel Profitt" userId="33e63d03-b0ce-4cee-8a7f-3417702ed3c2" providerId="ADAL" clId="{EE9520F7-2C32-429E-9A4C-D4B25644031F}" dt="2023-04-03T15:19:34.836" v="1725" actId="1038"/>
          <ac:spMkLst>
            <pc:docMk/>
            <pc:sldMk cId="1461724430" sldId="2076138241"/>
            <ac:spMk id="15" creationId="{F88188FD-4D35-24FD-EDC0-FA36FF53DDF7}"/>
          </ac:spMkLst>
        </pc:spChg>
        <pc:spChg chg="add del mod">
          <ac:chgData name="Rachel Profitt" userId="33e63d03-b0ce-4cee-8a7f-3417702ed3c2" providerId="ADAL" clId="{EE9520F7-2C32-429E-9A4C-D4B25644031F}" dt="2023-04-03T14:54:46.153" v="1204"/>
          <ac:spMkLst>
            <pc:docMk/>
            <pc:sldMk cId="1461724430" sldId="2076138241"/>
            <ac:spMk id="16" creationId="{2093FE61-9CDA-0AF7-526A-0CCB482EBBE0}"/>
          </ac:spMkLst>
        </pc:spChg>
        <pc:spChg chg="add del mod">
          <ac:chgData name="Rachel Profitt" userId="33e63d03-b0ce-4cee-8a7f-3417702ed3c2" providerId="ADAL" clId="{EE9520F7-2C32-429E-9A4C-D4B25644031F}" dt="2023-04-03T14:54:46.153" v="1204"/>
          <ac:spMkLst>
            <pc:docMk/>
            <pc:sldMk cId="1461724430" sldId="2076138241"/>
            <ac:spMk id="17" creationId="{D41E703C-8434-CBEA-2708-4D490F2E7E98}"/>
          </ac:spMkLst>
        </pc:spChg>
        <pc:spChg chg="add del mod">
          <ac:chgData name="Rachel Profitt" userId="33e63d03-b0ce-4cee-8a7f-3417702ed3c2" providerId="ADAL" clId="{EE9520F7-2C32-429E-9A4C-D4B25644031F}" dt="2023-04-03T14:54:46.153" v="1204"/>
          <ac:spMkLst>
            <pc:docMk/>
            <pc:sldMk cId="1461724430" sldId="2076138241"/>
            <ac:spMk id="18" creationId="{FE377BF0-22EA-835C-3B43-D632B2C92F23}"/>
          </ac:spMkLst>
        </pc:spChg>
        <pc:spChg chg="add mod">
          <ac:chgData name="Rachel Profitt" userId="33e63d03-b0ce-4cee-8a7f-3417702ed3c2" providerId="ADAL" clId="{EE9520F7-2C32-429E-9A4C-D4B25644031F}" dt="2023-04-03T15:19:34.836" v="1725" actId="1038"/>
          <ac:spMkLst>
            <pc:docMk/>
            <pc:sldMk cId="1461724430" sldId="2076138241"/>
            <ac:spMk id="19" creationId="{A2FFC6D7-5D38-5E33-6428-FDF533532D97}"/>
          </ac:spMkLst>
        </pc:spChg>
        <pc:spChg chg="mod">
          <ac:chgData name="Rachel Profitt" userId="33e63d03-b0ce-4cee-8a7f-3417702ed3c2" providerId="ADAL" clId="{EE9520F7-2C32-429E-9A4C-D4B25644031F}" dt="2023-04-03T15:19:34.836" v="1725" actId="1038"/>
          <ac:spMkLst>
            <pc:docMk/>
            <pc:sldMk cId="1461724430" sldId="2076138241"/>
            <ac:spMk id="20" creationId="{F3AF1995-D171-16E3-A11F-351815AE0980}"/>
          </ac:spMkLst>
        </pc:spChg>
        <pc:spChg chg="mod">
          <ac:chgData name="Rachel Profitt" userId="33e63d03-b0ce-4cee-8a7f-3417702ed3c2" providerId="ADAL" clId="{EE9520F7-2C32-429E-9A4C-D4B25644031F}" dt="2023-04-03T15:19:34.836" v="1725" actId="1038"/>
          <ac:spMkLst>
            <pc:docMk/>
            <pc:sldMk cId="1461724430" sldId="2076138241"/>
            <ac:spMk id="21" creationId="{7B5D59B8-4CB4-6B31-D7C2-B727C438933F}"/>
          </ac:spMkLst>
        </pc:spChg>
        <pc:spChg chg="mod">
          <ac:chgData name="Rachel Profitt" userId="33e63d03-b0ce-4cee-8a7f-3417702ed3c2" providerId="ADAL" clId="{EE9520F7-2C32-429E-9A4C-D4B25644031F}" dt="2023-04-03T15:19:34.836" v="1725" actId="1038"/>
          <ac:spMkLst>
            <pc:docMk/>
            <pc:sldMk cId="1461724430" sldId="2076138241"/>
            <ac:spMk id="22" creationId="{E6D8F978-793E-68EF-6AE7-E34DC9737D90}"/>
          </ac:spMkLst>
        </pc:spChg>
        <pc:spChg chg="add mod">
          <ac:chgData name="Rachel Profitt" userId="33e63d03-b0ce-4cee-8a7f-3417702ed3c2" providerId="ADAL" clId="{EE9520F7-2C32-429E-9A4C-D4B25644031F}" dt="2023-04-03T15:19:34.836" v="1725" actId="1038"/>
          <ac:spMkLst>
            <pc:docMk/>
            <pc:sldMk cId="1461724430" sldId="2076138241"/>
            <ac:spMk id="23" creationId="{C56B8A64-2985-F489-4E74-7CC77CE9E486}"/>
          </ac:spMkLst>
        </pc:spChg>
        <pc:spChg chg="add mod">
          <ac:chgData name="Rachel Profitt" userId="33e63d03-b0ce-4cee-8a7f-3417702ed3c2" providerId="ADAL" clId="{EE9520F7-2C32-429E-9A4C-D4B25644031F}" dt="2023-04-03T15:19:34.836" v="1725" actId="1038"/>
          <ac:spMkLst>
            <pc:docMk/>
            <pc:sldMk cId="1461724430" sldId="2076138241"/>
            <ac:spMk id="24" creationId="{708B5005-E777-2D14-6C18-10A4285572ED}"/>
          </ac:spMkLst>
        </pc:spChg>
        <pc:spChg chg="add mod">
          <ac:chgData name="Rachel Profitt" userId="33e63d03-b0ce-4cee-8a7f-3417702ed3c2" providerId="ADAL" clId="{EE9520F7-2C32-429E-9A4C-D4B25644031F}" dt="2023-04-03T15:19:34.836" v="1725" actId="1038"/>
          <ac:spMkLst>
            <pc:docMk/>
            <pc:sldMk cId="1461724430" sldId="2076138241"/>
            <ac:spMk id="25" creationId="{2092B3D9-12AF-3E25-B8AB-685117F6E1C3}"/>
          </ac:spMkLst>
        </pc:spChg>
        <pc:spChg chg="add mod">
          <ac:chgData name="Rachel Profitt" userId="33e63d03-b0ce-4cee-8a7f-3417702ed3c2" providerId="ADAL" clId="{EE9520F7-2C32-429E-9A4C-D4B25644031F}" dt="2023-04-03T15:19:34.836" v="1725" actId="1038"/>
          <ac:spMkLst>
            <pc:docMk/>
            <pc:sldMk cId="1461724430" sldId="2076138241"/>
            <ac:spMk id="26" creationId="{A2503BC9-9DE8-9BB7-CF22-90806F4AF3FD}"/>
          </ac:spMkLst>
        </pc:spChg>
        <pc:spChg chg="add mod">
          <ac:chgData name="Rachel Profitt" userId="33e63d03-b0ce-4cee-8a7f-3417702ed3c2" providerId="ADAL" clId="{EE9520F7-2C32-429E-9A4C-D4B25644031F}" dt="2023-04-03T15:19:34.836" v="1725" actId="1038"/>
          <ac:spMkLst>
            <pc:docMk/>
            <pc:sldMk cId="1461724430" sldId="2076138241"/>
            <ac:spMk id="27" creationId="{67CDA03E-FC28-1AAD-3C00-4939B4EC6DB4}"/>
          </ac:spMkLst>
        </pc:spChg>
        <pc:spChg chg="add mod">
          <ac:chgData name="Rachel Profitt" userId="33e63d03-b0ce-4cee-8a7f-3417702ed3c2" providerId="ADAL" clId="{EE9520F7-2C32-429E-9A4C-D4B25644031F}" dt="2023-04-03T15:19:34.836" v="1725" actId="1038"/>
          <ac:spMkLst>
            <pc:docMk/>
            <pc:sldMk cId="1461724430" sldId="2076138241"/>
            <ac:spMk id="28" creationId="{2035CBF6-6F37-BF5D-FD0D-07A262F4CFCC}"/>
          </ac:spMkLst>
        </pc:spChg>
        <pc:spChg chg="add mod">
          <ac:chgData name="Rachel Profitt" userId="33e63d03-b0ce-4cee-8a7f-3417702ed3c2" providerId="ADAL" clId="{EE9520F7-2C32-429E-9A4C-D4B25644031F}" dt="2023-04-03T15:19:34.836" v="1725" actId="1038"/>
          <ac:spMkLst>
            <pc:docMk/>
            <pc:sldMk cId="1461724430" sldId="2076138241"/>
            <ac:spMk id="29" creationId="{8ADF0938-3B49-1041-A5B4-EAE9F2D8C06E}"/>
          </ac:spMkLst>
        </pc:spChg>
        <pc:spChg chg="mod">
          <ac:chgData name="Rachel Profitt" userId="33e63d03-b0ce-4cee-8a7f-3417702ed3c2" providerId="ADAL" clId="{EE9520F7-2C32-429E-9A4C-D4B25644031F}" dt="2023-04-03T15:19:34.836" v="1725" actId="1038"/>
          <ac:spMkLst>
            <pc:docMk/>
            <pc:sldMk cId="1461724430" sldId="2076138241"/>
            <ac:spMk id="83" creationId="{BFA099C3-1139-7E7E-AB86-A827F66EB71A}"/>
          </ac:spMkLst>
        </pc:spChg>
        <pc:spChg chg="mod">
          <ac:chgData name="Rachel Profitt" userId="33e63d03-b0ce-4cee-8a7f-3417702ed3c2" providerId="ADAL" clId="{EE9520F7-2C32-429E-9A4C-D4B25644031F}" dt="2023-04-03T15:19:34.836" v="1725" actId="1038"/>
          <ac:spMkLst>
            <pc:docMk/>
            <pc:sldMk cId="1461724430" sldId="2076138241"/>
            <ac:spMk id="85" creationId="{B9A7A77A-71A4-BC2C-6729-7FCF10FA22F1}"/>
          </ac:spMkLst>
        </pc:spChg>
        <pc:spChg chg="mod">
          <ac:chgData name="Rachel Profitt" userId="33e63d03-b0ce-4cee-8a7f-3417702ed3c2" providerId="ADAL" clId="{EE9520F7-2C32-429E-9A4C-D4B25644031F}" dt="2023-04-03T15:19:34.836" v="1725" actId="1038"/>
          <ac:spMkLst>
            <pc:docMk/>
            <pc:sldMk cId="1461724430" sldId="2076138241"/>
            <ac:spMk id="86" creationId="{FB284989-0736-2F28-6CEE-3E1117B403FF}"/>
          </ac:spMkLst>
        </pc:spChg>
        <pc:spChg chg="mod">
          <ac:chgData name="Rachel Profitt" userId="33e63d03-b0ce-4cee-8a7f-3417702ed3c2" providerId="ADAL" clId="{EE9520F7-2C32-429E-9A4C-D4B25644031F}" dt="2023-04-03T15:19:34.836" v="1725" actId="1038"/>
          <ac:spMkLst>
            <pc:docMk/>
            <pc:sldMk cId="1461724430" sldId="2076138241"/>
            <ac:spMk id="87" creationId="{F9B52265-3956-181B-0916-77CD7A47489B}"/>
          </ac:spMkLst>
        </pc:spChg>
        <pc:spChg chg="mod">
          <ac:chgData name="Rachel Profitt" userId="33e63d03-b0ce-4cee-8a7f-3417702ed3c2" providerId="ADAL" clId="{EE9520F7-2C32-429E-9A4C-D4B25644031F}" dt="2023-04-03T15:19:34.836" v="1725" actId="1038"/>
          <ac:spMkLst>
            <pc:docMk/>
            <pc:sldMk cId="1461724430" sldId="2076138241"/>
            <ac:spMk id="96" creationId="{933830CD-C7EB-1769-C701-9E0568A12288}"/>
          </ac:spMkLst>
        </pc:spChg>
        <pc:spChg chg="mod">
          <ac:chgData name="Rachel Profitt" userId="33e63d03-b0ce-4cee-8a7f-3417702ed3c2" providerId="ADAL" clId="{EE9520F7-2C32-429E-9A4C-D4B25644031F}" dt="2023-04-03T15:19:34.836" v="1725" actId="1038"/>
          <ac:spMkLst>
            <pc:docMk/>
            <pc:sldMk cId="1461724430" sldId="2076138241"/>
            <ac:spMk id="98" creationId="{92803DB4-0AFA-48E9-DB3D-F1A7EBDCB888}"/>
          </ac:spMkLst>
        </pc:spChg>
        <pc:spChg chg="mod">
          <ac:chgData name="Rachel Profitt" userId="33e63d03-b0ce-4cee-8a7f-3417702ed3c2" providerId="ADAL" clId="{EE9520F7-2C32-429E-9A4C-D4B25644031F}" dt="2023-04-03T15:19:34.836" v="1725" actId="1038"/>
          <ac:spMkLst>
            <pc:docMk/>
            <pc:sldMk cId="1461724430" sldId="2076138241"/>
            <ac:spMk id="103" creationId="{F9C27996-6479-D252-639B-594F2BB9FF31}"/>
          </ac:spMkLst>
        </pc:spChg>
        <pc:spChg chg="mod">
          <ac:chgData name="Rachel Profitt" userId="33e63d03-b0ce-4cee-8a7f-3417702ed3c2" providerId="ADAL" clId="{EE9520F7-2C32-429E-9A4C-D4B25644031F}" dt="2023-04-03T15:19:34.836" v="1725" actId="1038"/>
          <ac:spMkLst>
            <pc:docMk/>
            <pc:sldMk cId="1461724430" sldId="2076138241"/>
            <ac:spMk id="158" creationId="{18E42D95-20EA-8A94-096E-421E3035CA8B}"/>
          </ac:spMkLst>
        </pc:spChg>
        <pc:spChg chg="mod">
          <ac:chgData name="Rachel Profitt" userId="33e63d03-b0ce-4cee-8a7f-3417702ed3c2" providerId="ADAL" clId="{EE9520F7-2C32-429E-9A4C-D4B25644031F}" dt="2023-04-03T15:19:34.836" v="1725" actId="1038"/>
          <ac:spMkLst>
            <pc:docMk/>
            <pc:sldMk cId="1461724430" sldId="2076138241"/>
            <ac:spMk id="199" creationId="{4990BBEE-9634-F6C8-A796-D9015078432A}"/>
          </ac:spMkLst>
        </pc:spChg>
        <pc:spChg chg="mod">
          <ac:chgData name="Rachel Profitt" userId="33e63d03-b0ce-4cee-8a7f-3417702ed3c2" providerId="ADAL" clId="{EE9520F7-2C32-429E-9A4C-D4B25644031F}" dt="2023-04-03T15:19:34.836" v="1725" actId="1038"/>
          <ac:spMkLst>
            <pc:docMk/>
            <pc:sldMk cId="1461724430" sldId="2076138241"/>
            <ac:spMk id="200" creationId="{72721AD2-4C05-FF36-C32C-7257FAE5412C}"/>
          </ac:spMkLst>
        </pc:spChg>
        <pc:spChg chg="mod">
          <ac:chgData name="Rachel Profitt" userId="33e63d03-b0ce-4cee-8a7f-3417702ed3c2" providerId="ADAL" clId="{EE9520F7-2C32-429E-9A4C-D4B25644031F}" dt="2023-04-03T15:19:34.836" v="1725" actId="1038"/>
          <ac:spMkLst>
            <pc:docMk/>
            <pc:sldMk cId="1461724430" sldId="2076138241"/>
            <ac:spMk id="201" creationId="{7CB1D86D-A284-8439-966F-B39CDBA78C52}"/>
          </ac:spMkLst>
        </pc:spChg>
        <pc:spChg chg="mod">
          <ac:chgData name="Rachel Profitt" userId="33e63d03-b0ce-4cee-8a7f-3417702ed3c2" providerId="ADAL" clId="{EE9520F7-2C32-429E-9A4C-D4B25644031F}" dt="2023-04-03T15:19:34.836" v="1725" actId="1038"/>
          <ac:spMkLst>
            <pc:docMk/>
            <pc:sldMk cId="1461724430" sldId="2076138241"/>
            <ac:spMk id="252" creationId="{2C7190D4-8FD5-D68D-862F-549CB8A85D90}"/>
          </ac:spMkLst>
        </pc:spChg>
        <pc:spChg chg="del">
          <ac:chgData name="Rachel Profitt" userId="33e63d03-b0ce-4cee-8a7f-3417702ed3c2" providerId="ADAL" clId="{EE9520F7-2C32-429E-9A4C-D4B25644031F}" dt="2023-04-03T14:49:33.839" v="777" actId="478"/>
          <ac:spMkLst>
            <pc:docMk/>
            <pc:sldMk cId="1461724430" sldId="2076138241"/>
            <ac:spMk id="258" creationId="{8CB1A48E-A718-B1C4-9930-16F400D10DC7}"/>
          </ac:spMkLst>
        </pc:spChg>
        <pc:cxnChg chg="add mod">
          <ac:chgData name="Rachel Profitt" userId="33e63d03-b0ce-4cee-8a7f-3417702ed3c2" providerId="ADAL" clId="{EE9520F7-2C32-429E-9A4C-D4B25644031F}" dt="2023-04-03T15:19:34.836" v="1725" actId="1038"/>
          <ac:cxnSpMkLst>
            <pc:docMk/>
            <pc:sldMk cId="1461724430" sldId="2076138241"/>
            <ac:cxnSpMk id="31" creationId="{AB59C0BA-13C1-95EC-ADB0-04783512145C}"/>
          </ac:cxnSpMkLst>
        </pc:cxnChg>
        <pc:cxnChg chg="add mod">
          <ac:chgData name="Rachel Profitt" userId="33e63d03-b0ce-4cee-8a7f-3417702ed3c2" providerId="ADAL" clId="{EE9520F7-2C32-429E-9A4C-D4B25644031F}" dt="2023-04-03T15:19:34.836" v="1725" actId="1038"/>
          <ac:cxnSpMkLst>
            <pc:docMk/>
            <pc:sldMk cId="1461724430" sldId="2076138241"/>
            <ac:cxnSpMk id="33" creationId="{3BE2F469-2C2E-7A95-75BB-8CE16EF5CA9F}"/>
          </ac:cxnSpMkLst>
        </pc:cxnChg>
        <pc:cxnChg chg="add mod">
          <ac:chgData name="Rachel Profitt" userId="33e63d03-b0ce-4cee-8a7f-3417702ed3c2" providerId="ADAL" clId="{EE9520F7-2C32-429E-9A4C-D4B25644031F}" dt="2023-04-03T15:19:34.836" v="1725" actId="1038"/>
          <ac:cxnSpMkLst>
            <pc:docMk/>
            <pc:sldMk cId="1461724430" sldId="2076138241"/>
            <ac:cxnSpMk id="35" creationId="{7B92865F-4491-5111-8054-47FEE75CDA01}"/>
          </ac:cxnSpMkLst>
        </pc:cxnChg>
        <pc:cxnChg chg="add mod">
          <ac:chgData name="Rachel Profitt" userId="33e63d03-b0ce-4cee-8a7f-3417702ed3c2" providerId="ADAL" clId="{EE9520F7-2C32-429E-9A4C-D4B25644031F}" dt="2023-04-03T15:19:34.836" v="1725" actId="1038"/>
          <ac:cxnSpMkLst>
            <pc:docMk/>
            <pc:sldMk cId="1461724430" sldId="2076138241"/>
            <ac:cxnSpMk id="41" creationId="{5EEF45E5-6315-976E-049C-8684F2C2D6A7}"/>
          </ac:cxnSpMkLst>
        </pc:cxnChg>
        <pc:cxnChg chg="add mod">
          <ac:chgData name="Rachel Profitt" userId="33e63d03-b0ce-4cee-8a7f-3417702ed3c2" providerId="ADAL" clId="{EE9520F7-2C32-429E-9A4C-D4B25644031F}" dt="2023-04-03T15:19:34.836" v="1725" actId="1038"/>
          <ac:cxnSpMkLst>
            <pc:docMk/>
            <pc:sldMk cId="1461724430" sldId="2076138241"/>
            <ac:cxnSpMk id="43" creationId="{0F57826C-3DC2-3EE7-69CF-832190F26371}"/>
          </ac:cxnSpMkLst>
        </pc:cxnChg>
        <pc:cxnChg chg="add mod">
          <ac:chgData name="Rachel Profitt" userId="33e63d03-b0ce-4cee-8a7f-3417702ed3c2" providerId="ADAL" clId="{EE9520F7-2C32-429E-9A4C-D4B25644031F}" dt="2023-04-03T15:19:34.836" v="1725" actId="1038"/>
          <ac:cxnSpMkLst>
            <pc:docMk/>
            <pc:sldMk cId="1461724430" sldId="2076138241"/>
            <ac:cxnSpMk id="46" creationId="{40D531E9-BA0D-A3D3-05BB-90C64C595D81}"/>
          </ac:cxnSpMkLst>
        </pc:cxnChg>
        <pc:cxnChg chg="add mod">
          <ac:chgData name="Rachel Profitt" userId="33e63d03-b0ce-4cee-8a7f-3417702ed3c2" providerId="ADAL" clId="{EE9520F7-2C32-429E-9A4C-D4B25644031F}" dt="2023-04-03T15:19:34.836" v="1725" actId="1038"/>
          <ac:cxnSpMkLst>
            <pc:docMk/>
            <pc:sldMk cId="1461724430" sldId="2076138241"/>
            <ac:cxnSpMk id="50" creationId="{12313204-A2C6-8395-B84D-9DEF9F9884DB}"/>
          </ac:cxnSpMkLst>
        </pc:cxnChg>
        <pc:cxnChg chg="add mod">
          <ac:chgData name="Rachel Profitt" userId="33e63d03-b0ce-4cee-8a7f-3417702ed3c2" providerId="ADAL" clId="{EE9520F7-2C32-429E-9A4C-D4B25644031F}" dt="2023-04-03T15:19:34.836" v="1725" actId="1038"/>
          <ac:cxnSpMkLst>
            <pc:docMk/>
            <pc:sldMk cId="1461724430" sldId="2076138241"/>
            <ac:cxnSpMk id="52" creationId="{90A5EC45-B5AA-6707-5630-2C297608607B}"/>
          </ac:cxnSpMkLst>
        </pc:cxnChg>
        <pc:cxnChg chg="add mod">
          <ac:chgData name="Rachel Profitt" userId="33e63d03-b0ce-4cee-8a7f-3417702ed3c2" providerId="ADAL" clId="{EE9520F7-2C32-429E-9A4C-D4B25644031F}" dt="2023-04-03T15:19:34.836" v="1725" actId="1038"/>
          <ac:cxnSpMkLst>
            <pc:docMk/>
            <pc:sldMk cId="1461724430" sldId="2076138241"/>
            <ac:cxnSpMk id="55" creationId="{CAD46D7C-B9CD-450F-4204-56DC155A6C57}"/>
          </ac:cxnSpMkLst>
        </pc:cxnChg>
        <pc:cxnChg chg="add mod">
          <ac:chgData name="Rachel Profitt" userId="33e63d03-b0ce-4cee-8a7f-3417702ed3c2" providerId="ADAL" clId="{EE9520F7-2C32-429E-9A4C-D4B25644031F}" dt="2023-04-03T15:19:34.836" v="1725" actId="1038"/>
          <ac:cxnSpMkLst>
            <pc:docMk/>
            <pc:sldMk cId="1461724430" sldId="2076138241"/>
            <ac:cxnSpMk id="57" creationId="{6CC07F93-EEBB-521E-98B2-7D63591BB5C6}"/>
          </ac:cxnSpMkLst>
        </pc:cxnChg>
        <pc:cxnChg chg="add mod">
          <ac:chgData name="Rachel Profitt" userId="33e63d03-b0ce-4cee-8a7f-3417702ed3c2" providerId="ADAL" clId="{EE9520F7-2C32-429E-9A4C-D4B25644031F}" dt="2023-04-03T15:19:34.836" v="1725" actId="1038"/>
          <ac:cxnSpMkLst>
            <pc:docMk/>
            <pc:sldMk cId="1461724430" sldId="2076138241"/>
            <ac:cxnSpMk id="59" creationId="{2B2EE18D-C9B1-7588-EBF2-1750255F7894}"/>
          </ac:cxnSpMkLst>
        </pc:cxnChg>
        <pc:cxnChg chg="add del mod">
          <ac:chgData name="Rachel Profitt" userId="33e63d03-b0ce-4cee-8a7f-3417702ed3c2" providerId="ADAL" clId="{EE9520F7-2C32-429E-9A4C-D4B25644031F}" dt="2023-04-03T15:16:09.470" v="1686" actId="478"/>
          <ac:cxnSpMkLst>
            <pc:docMk/>
            <pc:sldMk cId="1461724430" sldId="2076138241"/>
            <ac:cxnSpMk id="62" creationId="{24C8B35C-102E-C180-C06B-FC1919A41992}"/>
          </ac:cxnSpMkLst>
        </pc:cxnChg>
        <pc:cxnChg chg="add mod">
          <ac:chgData name="Rachel Profitt" userId="33e63d03-b0ce-4cee-8a7f-3417702ed3c2" providerId="ADAL" clId="{EE9520F7-2C32-429E-9A4C-D4B25644031F}" dt="2023-04-03T15:19:34.836" v="1725" actId="1038"/>
          <ac:cxnSpMkLst>
            <pc:docMk/>
            <pc:sldMk cId="1461724430" sldId="2076138241"/>
            <ac:cxnSpMk id="65" creationId="{F588EFCE-F20F-A6E5-D29E-BFA78D5BF163}"/>
          </ac:cxnSpMkLst>
        </pc:cxnChg>
        <pc:cxnChg chg="add mod">
          <ac:chgData name="Rachel Profitt" userId="33e63d03-b0ce-4cee-8a7f-3417702ed3c2" providerId="ADAL" clId="{EE9520F7-2C32-429E-9A4C-D4B25644031F}" dt="2023-04-03T15:19:34.836" v="1725" actId="1038"/>
          <ac:cxnSpMkLst>
            <pc:docMk/>
            <pc:sldMk cId="1461724430" sldId="2076138241"/>
            <ac:cxnSpMk id="67" creationId="{572BC5FB-27B1-1018-7114-4542F6F58EB4}"/>
          </ac:cxnSpMkLst>
        </pc:cxnChg>
        <pc:cxnChg chg="add mod">
          <ac:chgData name="Rachel Profitt" userId="33e63d03-b0ce-4cee-8a7f-3417702ed3c2" providerId="ADAL" clId="{EE9520F7-2C32-429E-9A4C-D4B25644031F}" dt="2023-04-03T15:19:34.836" v="1725" actId="1038"/>
          <ac:cxnSpMkLst>
            <pc:docMk/>
            <pc:sldMk cId="1461724430" sldId="2076138241"/>
            <ac:cxnSpMk id="69" creationId="{412799F6-7F99-9CDA-FED3-BBDDD02A01F3}"/>
          </ac:cxnSpMkLst>
        </pc:cxnChg>
        <pc:cxnChg chg="add mod">
          <ac:chgData name="Rachel Profitt" userId="33e63d03-b0ce-4cee-8a7f-3417702ed3c2" providerId="ADAL" clId="{EE9520F7-2C32-429E-9A4C-D4B25644031F}" dt="2023-04-03T15:19:34.836" v="1725" actId="1038"/>
          <ac:cxnSpMkLst>
            <pc:docMk/>
            <pc:sldMk cId="1461724430" sldId="2076138241"/>
            <ac:cxnSpMk id="71" creationId="{44F8394D-7C22-7C5E-1F00-A7FE1EA4C5C6}"/>
          </ac:cxnSpMkLst>
        </pc:cxnChg>
        <pc:cxnChg chg="add mod">
          <ac:chgData name="Rachel Profitt" userId="33e63d03-b0ce-4cee-8a7f-3417702ed3c2" providerId="ADAL" clId="{EE9520F7-2C32-429E-9A4C-D4B25644031F}" dt="2023-04-03T15:19:34.836" v="1725" actId="1038"/>
          <ac:cxnSpMkLst>
            <pc:docMk/>
            <pc:sldMk cId="1461724430" sldId="2076138241"/>
            <ac:cxnSpMk id="73" creationId="{DC5CEDA6-C35B-FBD6-89B1-7A6A710CF75E}"/>
          </ac:cxnSpMkLst>
        </pc:cxnChg>
        <pc:cxnChg chg="add mod">
          <ac:chgData name="Rachel Profitt" userId="33e63d03-b0ce-4cee-8a7f-3417702ed3c2" providerId="ADAL" clId="{EE9520F7-2C32-429E-9A4C-D4B25644031F}" dt="2023-04-03T15:19:34.836" v="1725" actId="1038"/>
          <ac:cxnSpMkLst>
            <pc:docMk/>
            <pc:sldMk cId="1461724430" sldId="2076138241"/>
            <ac:cxnSpMk id="75" creationId="{7C01CA14-FEC1-5609-C55E-F649EB7FDBBE}"/>
          </ac:cxnSpMkLst>
        </pc:cxnChg>
        <pc:cxnChg chg="add mod">
          <ac:chgData name="Rachel Profitt" userId="33e63d03-b0ce-4cee-8a7f-3417702ed3c2" providerId="ADAL" clId="{EE9520F7-2C32-429E-9A4C-D4B25644031F}" dt="2023-04-03T15:19:34.836" v="1725" actId="1038"/>
          <ac:cxnSpMkLst>
            <pc:docMk/>
            <pc:sldMk cId="1461724430" sldId="2076138241"/>
            <ac:cxnSpMk id="77" creationId="{61910CBF-AB36-506F-3B5B-886E59A2770B}"/>
          </ac:cxnSpMkLst>
        </pc:cxnChg>
        <pc:cxnChg chg="add mod">
          <ac:chgData name="Rachel Profitt" userId="33e63d03-b0ce-4cee-8a7f-3417702ed3c2" providerId="ADAL" clId="{EE9520F7-2C32-429E-9A4C-D4B25644031F}" dt="2023-04-03T15:19:34.836" v="1725" actId="1038"/>
          <ac:cxnSpMkLst>
            <pc:docMk/>
            <pc:sldMk cId="1461724430" sldId="2076138241"/>
            <ac:cxnSpMk id="79" creationId="{F8C639EB-4784-812E-8477-5B22E9F594EE}"/>
          </ac:cxnSpMkLst>
        </pc:cxnChg>
        <pc:cxnChg chg="add mod">
          <ac:chgData name="Rachel Profitt" userId="33e63d03-b0ce-4cee-8a7f-3417702ed3c2" providerId="ADAL" clId="{EE9520F7-2C32-429E-9A4C-D4B25644031F}" dt="2023-04-03T15:19:34.836" v="1725" actId="1038"/>
          <ac:cxnSpMkLst>
            <pc:docMk/>
            <pc:sldMk cId="1461724430" sldId="2076138241"/>
            <ac:cxnSpMk id="81" creationId="{79C15136-FD57-E5FE-6E3F-B011C16DF15B}"/>
          </ac:cxnSpMkLst>
        </pc:cxnChg>
        <pc:cxnChg chg="add mod">
          <ac:chgData name="Rachel Profitt" userId="33e63d03-b0ce-4cee-8a7f-3417702ed3c2" providerId="ADAL" clId="{EE9520F7-2C32-429E-9A4C-D4B25644031F}" dt="2023-04-03T15:19:34.836" v="1725" actId="1038"/>
          <ac:cxnSpMkLst>
            <pc:docMk/>
            <pc:sldMk cId="1461724430" sldId="2076138241"/>
            <ac:cxnSpMk id="84" creationId="{FE6B9BC2-6CD1-0083-8DA7-F2A6425BB6CC}"/>
          </ac:cxnSpMkLst>
        </pc:cxnChg>
        <pc:cxnChg chg="add mod">
          <ac:chgData name="Rachel Profitt" userId="33e63d03-b0ce-4cee-8a7f-3417702ed3c2" providerId="ADAL" clId="{EE9520F7-2C32-429E-9A4C-D4B25644031F}" dt="2023-04-03T15:19:34.836" v="1725" actId="1038"/>
          <ac:cxnSpMkLst>
            <pc:docMk/>
            <pc:sldMk cId="1461724430" sldId="2076138241"/>
            <ac:cxnSpMk id="89" creationId="{F9CEFD88-8DA6-4C3F-CF44-CC7374411980}"/>
          </ac:cxnSpMkLst>
        </pc:cxnChg>
        <pc:cxnChg chg="add mod">
          <ac:chgData name="Rachel Profitt" userId="33e63d03-b0ce-4cee-8a7f-3417702ed3c2" providerId="ADAL" clId="{EE9520F7-2C32-429E-9A4C-D4B25644031F}" dt="2023-04-03T15:19:34.836" v="1725" actId="1038"/>
          <ac:cxnSpMkLst>
            <pc:docMk/>
            <pc:sldMk cId="1461724430" sldId="2076138241"/>
            <ac:cxnSpMk id="91" creationId="{F58A2C00-7E38-1CE4-C9FE-3209621857E9}"/>
          </ac:cxnSpMkLst>
        </pc:cxnChg>
        <pc:cxnChg chg="add mod">
          <ac:chgData name="Rachel Profitt" userId="33e63d03-b0ce-4cee-8a7f-3417702ed3c2" providerId="ADAL" clId="{EE9520F7-2C32-429E-9A4C-D4B25644031F}" dt="2023-04-03T15:19:34.836" v="1725" actId="1038"/>
          <ac:cxnSpMkLst>
            <pc:docMk/>
            <pc:sldMk cId="1461724430" sldId="2076138241"/>
            <ac:cxnSpMk id="93" creationId="{CC1B7170-273B-3BF2-2A43-1012E4EA416C}"/>
          </ac:cxnSpMkLst>
        </pc:cxnChg>
        <pc:cxnChg chg="add mod">
          <ac:chgData name="Rachel Profitt" userId="33e63d03-b0ce-4cee-8a7f-3417702ed3c2" providerId="ADAL" clId="{EE9520F7-2C32-429E-9A4C-D4B25644031F}" dt="2023-04-03T15:19:34.836" v="1725" actId="1038"/>
          <ac:cxnSpMkLst>
            <pc:docMk/>
            <pc:sldMk cId="1461724430" sldId="2076138241"/>
            <ac:cxnSpMk id="97" creationId="{EE4BE1F1-F365-6EC6-D987-622B0AB11CED}"/>
          </ac:cxnSpMkLst>
        </pc:cxnChg>
        <pc:cxnChg chg="add del mod">
          <ac:chgData name="Rachel Profitt" userId="33e63d03-b0ce-4cee-8a7f-3417702ed3c2" providerId="ADAL" clId="{EE9520F7-2C32-429E-9A4C-D4B25644031F}" dt="2023-04-03T15:13:09.623" v="1631" actId="478"/>
          <ac:cxnSpMkLst>
            <pc:docMk/>
            <pc:sldMk cId="1461724430" sldId="2076138241"/>
            <ac:cxnSpMk id="100" creationId="{4EE35C0B-B116-CB38-DEFC-9871CE535F67}"/>
          </ac:cxnSpMkLst>
        </pc:cxnChg>
        <pc:cxnChg chg="add del mod">
          <ac:chgData name="Rachel Profitt" userId="33e63d03-b0ce-4cee-8a7f-3417702ed3c2" providerId="ADAL" clId="{EE9520F7-2C32-429E-9A4C-D4B25644031F}" dt="2023-04-03T15:13:10.570" v="1632" actId="478"/>
          <ac:cxnSpMkLst>
            <pc:docMk/>
            <pc:sldMk cId="1461724430" sldId="2076138241"/>
            <ac:cxnSpMk id="102" creationId="{DE5E7EBC-D401-E68C-A9B1-005F9A86A15C}"/>
          </ac:cxnSpMkLst>
        </pc:cxnChg>
        <pc:cxnChg chg="add del mod">
          <ac:chgData name="Rachel Profitt" userId="33e63d03-b0ce-4cee-8a7f-3417702ed3c2" providerId="ADAL" clId="{EE9520F7-2C32-429E-9A4C-D4B25644031F}" dt="2023-04-03T15:13:11.549" v="1633" actId="478"/>
          <ac:cxnSpMkLst>
            <pc:docMk/>
            <pc:sldMk cId="1461724430" sldId="2076138241"/>
            <ac:cxnSpMk id="105" creationId="{01EE8966-198F-1E9A-ACC5-7CFA6D4BFC96}"/>
          </ac:cxnSpMkLst>
        </pc:cxnChg>
        <pc:cxnChg chg="add mod">
          <ac:chgData name="Rachel Profitt" userId="33e63d03-b0ce-4cee-8a7f-3417702ed3c2" providerId="ADAL" clId="{EE9520F7-2C32-429E-9A4C-D4B25644031F}" dt="2023-04-03T15:19:34.836" v="1725" actId="1038"/>
          <ac:cxnSpMkLst>
            <pc:docMk/>
            <pc:sldMk cId="1461724430" sldId="2076138241"/>
            <ac:cxnSpMk id="107" creationId="{D462B3E9-23B0-A591-BA7C-09C3AE59B8A4}"/>
          </ac:cxnSpMkLst>
        </pc:cxnChg>
        <pc:cxnChg chg="add mod">
          <ac:chgData name="Rachel Profitt" userId="33e63d03-b0ce-4cee-8a7f-3417702ed3c2" providerId="ADAL" clId="{EE9520F7-2C32-429E-9A4C-D4B25644031F}" dt="2023-04-03T15:19:34.836" v="1725" actId="1038"/>
          <ac:cxnSpMkLst>
            <pc:docMk/>
            <pc:sldMk cId="1461724430" sldId="2076138241"/>
            <ac:cxnSpMk id="109" creationId="{1C4EFD1F-E03C-CA79-72FF-266AD797DEE8}"/>
          </ac:cxnSpMkLst>
        </pc:cxnChg>
        <pc:cxnChg chg="add mod">
          <ac:chgData name="Rachel Profitt" userId="33e63d03-b0ce-4cee-8a7f-3417702ed3c2" providerId="ADAL" clId="{EE9520F7-2C32-429E-9A4C-D4B25644031F}" dt="2023-04-03T15:19:34.836" v="1725" actId="1038"/>
          <ac:cxnSpMkLst>
            <pc:docMk/>
            <pc:sldMk cId="1461724430" sldId="2076138241"/>
            <ac:cxnSpMk id="119" creationId="{609B45B4-BA0C-6C53-3357-887C3203361A}"/>
          </ac:cxnSpMkLst>
        </pc:cxnChg>
        <pc:cxnChg chg="add del mod">
          <ac:chgData name="Rachel Profitt" userId="33e63d03-b0ce-4cee-8a7f-3417702ed3c2" providerId="ADAL" clId="{EE9520F7-2C32-429E-9A4C-D4B25644031F}" dt="2023-04-03T15:20:19.790" v="1726" actId="478"/>
          <ac:cxnSpMkLst>
            <pc:docMk/>
            <pc:sldMk cId="1461724430" sldId="2076138241"/>
            <ac:cxnSpMk id="121" creationId="{5077EDC6-D9F0-8587-D5AC-1F78F421CDFF}"/>
          </ac:cxnSpMkLst>
        </pc:cxnChg>
        <pc:cxnChg chg="add mod">
          <ac:chgData name="Rachel Profitt" userId="33e63d03-b0ce-4cee-8a7f-3417702ed3c2" providerId="ADAL" clId="{EE9520F7-2C32-429E-9A4C-D4B25644031F}" dt="2023-04-03T15:19:34.836" v="1725" actId="1038"/>
          <ac:cxnSpMkLst>
            <pc:docMk/>
            <pc:sldMk cId="1461724430" sldId="2076138241"/>
            <ac:cxnSpMk id="123" creationId="{21A6E34C-7861-B4EE-6ED2-CF07017F0FFB}"/>
          </ac:cxnSpMkLst>
        </pc:cxnChg>
        <pc:cxnChg chg="del mod">
          <ac:chgData name="Rachel Profitt" userId="33e63d03-b0ce-4cee-8a7f-3417702ed3c2" providerId="ADAL" clId="{EE9520F7-2C32-429E-9A4C-D4B25644031F}" dt="2023-04-03T14:49:43.177" v="783" actId="478"/>
          <ac:cxnSpMkLst>
            <pc:docMk/>
            <pc:sldMk cId="1461724430" sldId="2076138241"/>
            <ac:cxnSpMk id="124" creationId="{8FE2252E-4733-EC24-55DB-2659386178CA}"/>
          </ac:cxnSpMkLst>
        </pc:cxnChg>
        <pc:cxnChg chg="add mod">
          <ac:chgData name="Rachel Profitt" userId="33e63d03-b0ce-4cee-8a7f-3417702ed3c2" providerId="ADAL" clId="{EE9520F7-2C32-429E-9A4C-D4B25644031F}" dt="2023-04-03T15:19:34.836" v="1725" actId="1038"/>
          <ac:cxnSpMkLst>
            <pc:docMk/>
            <pc:sldMk cId="1461724430" sldId="2076138241"/>
            <ac:cxnSpMk id="127" creationId="{66C9AD65-03D4-7E00-A75F-98BAE26299D7}"/>
          </ac:cxnSpMkLst>
        </pc:cxnChg>
        <pc:cxnChg chg="del mod">
          <ac:chgData name="Rachel Profitt" userId="33e63d03-b0ce-4cee-8a7f-3417702ed3c2" providerId="ADAL" clId="{EE9520F7-2C32-429E-9A4C-D4B25644031F}" dt="2023-04-03T14:49:45.221" v="785" actId="478"/>
          <ac:cxnSpMkLst>
            <pc:docMk/>
            <pc:sldMk cId="1461724430" sldId="2076138241"/>
            <ac:cxnSpMk id="128" creationId="{ADA3D9E3-3688-7D30-1815-25B394A0A447}"/>
          </ac:cxnSpMkLst>
        </pc:cxnChg>
        <pc:cxnChg chg="add mod">
          <ac:chgData name="Rachel Profitt" userId="33e63d03-b0ce-4cee-8a7f-3417702ed3c2" providerId="ADAL" clId="{EE9520F7-2C32-429E-9A4C-D4B25644031F}" dt="2023-04-03T15:19:34.836" v="1725" actId="1038"/>
          <ac:cxnSpMkLst>
            <pc:docMk/>
            <pc:sldMk cId="1461724430" sldId="2076138241"/>
            <ac:cxnSpMk id="131" creationId="{00D037E2-A098-A20A-9D58-B3AB4183B0D2}"/>
          </ac:cxnSpMkLst>
        </pc:cxnChg>
        <pc:cxnChg chg="del mod">
          <ac:chgData name="Rachel Profitt" userId="33e63d03-b0ce-4cee-8a7f-3417702ed3c2" providerId="ADAL" clId="{EE9520F7-2C32-429E-9A4C-D4B25644031F}" dt="2023-04-03T14:49:54.592" v="795" actId="478"/>
          <ac:cxnSpMkLst>
            <pc:docMk/>
            <pc:sldMk cId="1461724430" sldId="2076138241"/>
            <ac:cxnSpMk id="133" creationId="{625D2051-0FCE-87E1-9DDE-EE407A793F9D}"/>
          </ac:cxnSpMkLst>
        </pc:cxnChg>
        <pc:cxnChg chg="add mod">
          <ac:chgData name="Rachel Profitt" userId="33e63d03-b0ce-4cee-8a7f-3417702ed3c2" providerId="ADAL" clId="{EE9520F7-2C32-429E-9A4C-D4B25644031F}" dt="2023-04-03T15:19:34.836" v="1725" actId="1038"/>
          <ac:cxnSpMkLst>
            <pc:docMk/>
            <pc:sldMk cId="1461724430" sldId="2076138241"/>
            <ac:cxnSpMk id="135" creationId="{15BA0BBE-AE46-4746-F234-D65D43FBE90F}"/>
          </ac:cxnSpMkLst>
        </pc:cxnChg>
        <pc:cxnChg chg="add mod">
          <ac:chgData name="Rachel Profitt" userId="33e63d03-b0ce-4cee-8a7f-3417702ed3c2" providerId="ADAL" clId="{EE9520F7-2C32-429E-9A4C-D4B25644031F}" dt="2023-04-03T15:19:34.836" v="1725" actId="1038"/>
          <ac:cxnSpMkLst>
            <pc:docMk/>
            <pc:sldMk cId="1461724430" sldId="2076138241"/>
            <ac:cxnSpMk id="137" creationId="{874D4274-07D4-F59D-3FCA-7182C2500833}"/>
          </ac:cxnSpMkLst>
        </pc:cxnChg>
        <pc:cxnChg chg="del mod">
          <ac:chgData name="Rachel Profitt" userId="33e63d03-b0ce-4cee-8a7f-3417702ed3c2" providerId="ADAL" clId="{EE9520F7-2C32-429E-9A4C-D4B25644031F}" dt="2023-04-03T14:49:45.907" v="786" actId="478"/>
          <ac:cxnSpMkLst>
            <pc:docMk/>
            <pc:sldMk cId="1461724430" sldId="2076138241"/>
            <ac:cxnSpMk id="140" creationId="{9A6967C0-90E3-91B3-32D4-44BD843797C3}"/>
          </ac:cxnSpMkLst>
        </pc:cxnChg>
        <pc:cxnChg chg="del mod">
          <ac:chgData name="Rachel Profitt" userId="33e63d03-b0ce-4cee-8a7f-3417702ed3c2" providerId="ADAL" clId="{EE9520F7-2C32-429E-9A4C-D4B25644031F}" dt="2023-04-03T14:49:56.944" v="797" actId="478"/>
          <ac:cxnSpMkLst>
            <pc:docMk/>
            <pc:sldMk cId="1461724430" sldId="2076138241"/>
            <ac:cxnSpMk id="151" creationId="{7E865768-589D-B772-46E3-CB6903F304C4}"/>
          </ac:cxnSpMkLst>
        </pc:cxnChg>
        <pc:cxnChg chg="del mod">
          <ac:chgData name="Rachel Profitt" userId="33e63d03-b0ce-4cee-8a7f-3417702ed3c2" providerId="ADAL" clId="{EE9520F7-2C32-429E-9A4C-D4B25644031F}" dt="2023-04-03T14:49:47.310" v="788" actId="478"/>
          <ac:cxnSpMkLst>
            <pc:docMk/>
            <pc:sldMk cId="1461724430" sldId="2076138241"/>
            <ac:cxnSpMk id="163" creationId="{A74B18F5-11B3-0F1A-F246-09AAF8D3A15D}"/>
          </ac:cxnSpMkLst>
        </pc:cxnChg>
        <pc:cxnChg chg="del mod">
          <ac:chgData name="Rachel Profitt" userId="33e63d03-b0ce-4cee-8a7f-3417702ed3c2" providerId="ADAL" clId="{EE9520F7-2C32-429E-9A4C-D4B25644031F}" dt="2023-04-03T14:49:49.196" v="790" actId="478"/>
          <ac:cxnSpMkLst>
            <pc:docMk/>
            <pc:sldMk cId="1461724430" sldId="2076138241"/>
            <ac:cxnSpMk id="167" creationId="{B9019994-C178-F49E-D7A5-B101A24201F8}"/>
          </ac:cxnSpMkLst>
        </pc:cxnChg>
        <pc:cxnChg chg="del mod">
          <ac:chgData name="Rachel Profitt" userId="33e63d03-b0ce-4cee-8a7f-3417702ed3c2" providerId="ADAL" clId="{EE9520F7-2C32-429E-9A4C-D4B25644031F}" dt="2023-04-03T14:49:48.287" v="789" actId="478"/>
          <ac:cxnSpMkLst>
            <pc:docMk/>
            <pc:sldMk cId="1461724430" sldId="2076138241"/>
            <ac:cxnSpMk id="174" creationId="{830A64A6-2AA3-E72C-698A-81F7764F7E22}"/>
          </ac:cxnSpMkLst>
        </pc:cxnChg>
        <pc:cxnChg chg="del mod">
          <ac:chgData name="Rachel Profitt" userId="33e63d03-b0ce-4cee-8a7f-3417702ed3c2" providerId="ADAL" clId="{EE9520F7-2C32-429E-9A4C-D4B25644031F}" dt="2023-04-03T14:49:57.626" v="798" actId="478"/>
          <ac:cxnSpMkLst>
            <pc:docMk/>
            <pc:sldMk cId="1461724430" sldId="2076138241"/>
            <ac:cxnSpMk id="176" creationId="{72E22F98-B949-0E34-0264-AF231EBCA8BB}"/>
          </ac:cxnSpMkLst>
        </pc:cxnChg>
        <pc:cxnChg chg="add mod">
          <ac:chgData name="Rachel Profitt" userId="33e63d03-b0ce-4cee-8a7f-3417702ed3c2" providerId="ADAL" clId="{EE9520F7-2C32-429E-9A4C-D4B25644031F}" dt="2023-04-03T15:19:34.836" v="1725" actId="1038"/>
          <ac:cxnSpMkLst>
            <pc:docMk/>
            <pc:sldMk cId="1461724430" sldId="2076138241"/>
            <ac:cxnSpMk id="177" creationId="{01DF4D75-A78C-746C-A334-603D4A345292}"/>
          </ac:cxnSpMkLst>
        </pc:cxnChg>
        <pc:cxnChg chg="del mod">
          <ac:chgData name="Rachel Profitt" userId="33e63d03-b0ce-4cee-8a7f-3417702ed3c2" providerId="ADAL" clId="{EE9520F7-2C32-429E-9A4C-D4B25644031F}" dt="2023-04-03T14:49:51.041" v="792" actId="478"/>
          <ac:cxnSpMkLst>
            <pc:docMk/>
            <pc:sldMk cId="1461724430" sldId="2076138241"/>
            <ac:cxnSpMk id="181" creationId="{D761B89D-1BF2-C613-CF7E-20FBE7DF01AF}"/>
          </ac:cxnSpMkLst>
        </pc:cxnChg>
        <pc:cxnChg chg="del mod">
          <ac:chgData name="Rachel Profitt" userId="33e63d03-b0ce-4cee-8a7f-3417702ed3c2" providerId="ADAL" clId="{EE9520F7-2C32-429E-9A4C-D4B25644031F}" dt="2023-04-03T14:49:52.388" v="794" actId="478"/>
          <ac:cxnSpMkLst>
            <pc:docMk/>
            <pc:sldMk cId="1461724430" sldId="2076138241"/>
            <ac:cxnSpMk id="183" creationId="{122C883D-6676-1B7E-31D1-13F5DCBC6B87}"/>
          </ac:cxnSpMkLst>
        </pc:cxnChg>
        <pc:cxnChg chg="del mod">
          <ac:chgData name="Rachel Profitt" userId="33e63d03-b0ce-4cee-8a7f-3417702ed3c2" providerId="ADAL" clId="{EE9520F7-2C32-429E-9A4C-D4B25644031F}" dt="2023-04-03T14:49:58.877" v="799" actId="478"/>
          <ac:cxnSpMkLst>
            <pc:docMk/>
            <pc:sldMk cId="1461724430" sldId="2076138241"/>
            <ac:cxnSpMk id="186" creationId="{CC5D1C6C-60FF-1BFD-FFD6-DF1A3F531242}"/>
          </ac:cxnSpMkLst>
        </pc:cxnChg>
        <pc:cxnChg chg="del mod">
          <ac:chgData name="Rachel Profitt" userId="33e63d03-b0ce-4cee-8a7f-3417702ed3c2" providerId="ADAL" clId="{EE9520F7-2C32-429E-9A4C-D4B25644031F}" dt="2023-04-03T14:50:01.054" v="800" actId="478"/>
          <ac:cxnSpMkLst>
            <pc:docMk/>
            <pc:sldMk cId="1461724430" sldId="2076138241"/>
            <ac:cxnSpMk id="189" creationId="{45E875D4-6EF6-F277-2DC4-090B7F6B95EE}"/>
          </ac:cxnSpMkLst>
        </pc:cxnChg>
        <pc:cxnChg chg="del mod">
          <ac:chgData name="Rachel Profitt" userId="33e63d03-b0ce-4cee-8a7f-3417702ed3c2" providerId="ADAL" clId="{EE9520F7-2C32-429E-9A4C-D4B25644031F}" dt="2023-03-31T21:07:45.460" v="657" actId="478"/>
          <ac:cxnSpMkLst>
            <pc:docMk/>
            <pc:sldMk cId="1461724430" sldId="2076138241"/>
            <ac:cxnSpMk id="202" creationId="{5C82A76D-ACDD-EF92-6E7C-92063F574F58}"/>
          </ac:cxnSpMkLst>
        </pc:cxnChg>
        <pc:cxnChg chg="del mod">
          <ac:chgData name="Rachel Profitt" userId="33e63d03-b0ce-4cee-8a7f-3417702ed3c2" providerId="ADAL" clId="{EE9520F7-2C32-429E-9A4C-D4B25644031F}" dt="2023-03-31T21:07:43.757" v="656" actId="478"/>
          <ac:cxnSpMkLst>
            <pc:docMk/>
            <pc:sldMk cId="1461724430" sldId="2076138241"/>
            <ac:cxnSpMk id="213" creationId="{67ADD925-9AB5-5F47-D338-0228131D2C65}"/>
          </ac:cxnSpMkLst>
        </pc:cxnChg>
        <pc:cxnChg chg="del mod">
          <ac:chgData name="Rachel Profitt" userId="33e63d03-b0ce-4cee-8a7f-3417702ed3c2" providerId="ADAL" clId="{EE9520F7-2C32-429E-9A4C-D4B25644031F}" dt="2023-03-31T21:07:42.899" v="655" actId="478"/>
          <ac:cxnSpMkLst>
            <pc:docMk/>
            <pc:sldMk cId="1461724430" sldId="2076138241"/>
            <ac:cxnSpMk id="215" creationId="{9464F935-5020-0F4B-54EC-135A1C898A6F}"/>
          </ac:cxnSpMkLst>
        </pc:cxnChg>
        <pc:cxnChg chg="del mod">
          <ac:chgData name="Rachel Profitt" userId="33e63d03-b0ce-4cee-8a7f-3417702ed3c2" providerId="ADAL" clId="{EE9520F7-2C32-429E-9A4C-D4B25644031F}" dt="2023-03-31T21:07:41.822" v="654" actId="478"/>
          <ac:cxnSpMkLst>
            <pc:docMk/>
            <pc:sldMk cId="1461724430" sldId="2076138241"/>
            <ac:cxnSpMk id="218" creationId="{0EB79C35-F24B-92E7-1DF3-CCE89D296D54}"/>
          </ac:cxnSpMkLst>
        </pc:cxnChg>
        <pc:cxnChg chg="del mod">
          <ac:chgData name="Rachel Profitt" userId="33e63d03-b0ce-4cee-8a7f-3417702ed3c2" providerId="ADAL" clId="{EE9520F7-2C32-429E-9A4C-D4B25644031F}" dt="2023-04-03T14:49:41.303" v="782" actId="478"/>
          <ac:cxnSpMkLst>
            <pc:docMk/>
            <pc:sldMk cId="1461724430" sldId="2076138241"/>
            <ac:cxnSpMk id="233" creationId="{A9FC374A-9325-DF92-02CC-8B53B59D67C8}"/>
          </ac:cxnSpMkLst>
        </pc:cxnChg>
        <pc:cxnChg chg="del mod">
          <ac:chgData name="Rachel Profitt" userId="33e63d03-b0ce-4cee-8a7f-3417702ed3c2" providerId="ADAL" clId="{EE9520F7-2C32-429E-9A4C-D4B25644031F}" dt="2023-04-03T14:49:55.404" v="796" actId="478"/>
          <ac:cxnSpMkLst>
            <pc:docMk/>
            <pc:sldMk cId="1461724430" sldId="2076138241"/>
            <ac:cxnSpMk id="236" creationId="{58D90F59-8A4B-720C-3A19-AD39A647AEB6}"/>
          </ac:cxnSpMkLst>
        </pc:cxnChg>
        <pc:cxnChg chg="del mod">
          <ac:chgData name="Rachel Profitt" userId="33e63d03-b0ce-4cee-8a7f-3417702ed3c2" providerId="ADAL" clId="{EE9520F7-2C32-429E-9A4C-D4B25644031F}" dt="2023-04-03T14:49:51.750" v="793" actId="478"/>
          <ac:cxnSpMkLst>
            <pc:docMk/>
            <pc:sldMk cId="1461724430" sldId="2076138241"/>
            <ac:cxnSpMk id="238" creationId="{4A83070F-766A-DF07-9752-1C632A6D12C6}"/>
          </ac:cxnSpMkLst>
        </pc:cxnChg>
        <pc:cxnChg chg="del mod">
          <ac:chgData name="Rachel Profitt" userId="33e63d03-b0ce-4cee-8a7f-3417702ed3c2" providerId="ADAL" clId="{EE9520F7-2C32-429E-9A4C-D4B25644031F}" dt="2023-04-03T14:49:50.040" v="791" actId="478"/>
          <ac:cxnSpMkLst>
            <pc:docMk/>
            <pc:sldMk cId="1461724430" sldId="2076138241"/>
            <ac:cxnSpMk id="243" creationId="{980BF8B4-CF13-8ECB-5135-87AE6BF15102}"/>
          </ac:cxnSpMkLst>
        </pc:cxnChg>
        <pc:cxnChg chg="del mod">
          <ac:chgData name="Rachel Profitt" userId="33e63d03-b0ce-4cee-8a7f-3417702ed3c2" providerId="ADAL" clId="{EE9520F7-2C32-429E-9A4C-D4B25644031F}" dt="2023-04-03T14:49:44.160" v="784" actId="478"/>
          <ac:cxnSpMkLst>
            <pc:docMk/>
            <pc:sldMk cId="1461724430" sldId="2076138241"/>
            <ac:cxnSpMk id="245" creationId="{7ACE76EF-3837-07C4-818A-2CE8F9D504D5}"/>
          </ac:cxnSpMkLst>
        </pc:cxnChg>
        <pc:cxnChg chg="del mod">
          <ac:chgData name="Rachel Profitt" userId="33e63d03-b0ce-4cee-8a7f-3417702ed3c2" providerId="ADAL" clId="{EE9520F7-2C32-429E-9A4C-D4B25644031F}" dt="2023-03-31T21:07:39.517" v="653" actId="478"/>
          <ac:cxnSpMkLst>
            <pc:docMk/>
            <pc:sldMk cId="1461724430" sldId="2076138241"/>
            <ac:cxnSpMk id="253" creationId="{DCE1E051-6520-6924-E2FE-5BCC83331E59}"/>
          </ac:cxnSpMkLst>
        </pc:cxnChg>
        <pc:cxnChg chg="del mod">
          <ac:chgData name="Rachel Profitt" userId="33e63d03-b0ce-4cee-8a7f-3417702ed3c2" providerId="ADAL" clId="{EE9520F7-2C32-429E-9A4C-D4B25644031F}" dt="2023-04-03T14:49:46.520" v="787" actId="478"/>
          <ac:cxnSpMkLst>
            <pc:docMk/>
            <pc:sldMk cId="1461724430" sldId="2076138241"/>
            <ac:cxnSpMk id="257" creationId="{F77B2037-4111-6637-8391-218DF6CCE790}"/>
          </ac:cxnSpMkLst>
        </pc:cxnChg>
        <pc:cxnChg chg="del mod">
          <ac:chgData name="Rachel Profitt" userId="33e63d03-b0ce-4cee-8a7f-3417702ed3c2" providerId="ADAL" clId="{EE9520F7-2C32-429E-9A4C-D4B25644031F}" dt="2023-04-03T14:48:51.123" v="678" actId="478"/>
          <ac:cxnSpMkLst>
            <pc:docMk/>
            <pc:sldMk cId="1461724430" sldId="2076138241"/>
            <ac:cxnSpMk id="260" creationId="{8F77DC3A-CECA-D5B2-AC34-AE59E65B8FB9}"/>
          </ac:cxnSpMkLst>
        </pc:cxnChg>
        <pc:cxnChg chg="del mod">
          <ac:chgData name="Rachel Profitt" userId="33e63d03-b0ce-4cee-8a7f-3417702ed3c2" providerId="ADAL" clId="{EE9520F7-2C32-429E-9A4C-D4B25644031F}" dt="2023-04-03T14:49:35.079" v="778" actId="478"/>
          <ac:cxnSpMkLst>
            <pc:docMk/>
            <pc:sldMk cId="1461724430" sldId="2076138241"/>
            <ac:cxnSpMk id="262" creationId="{5F0A86B9-B1CA-9E7E-3A7E-F653EC16459E}"/>
          </ac:cxnSpMkLst>
        </pc:cxnChg>
        <pc:cxnChg chg="del mod">
          <ac:chgData name="Rachel Profitt" userId="33e63d03-b0ce-4cee-8a7f-3417702ed3c2" providerId="ADAL" clId="{EE9520F7-2C32-429E-9A4C-D4B25644031F}" dt="2023-04-03T14:49:37.664" v="781" actId="478"/>
          <ac:cxnSpMkLst>
            <pc:docMk/>
            <pc:sldMk cId="1461724430" sldId="2076138241"/>
            <ac:cxnSpMk id="266" creationId="{AA759C00-45F3-1AEA-F579-1FB820FB43A5}"/>
          </ac:cxnSpMkLst>
        </pc:cxnChg>
        <pc:cxnChg chg="del mod">
          <ac:chgData name="Rachel Profitt" userId="33e63d03-b0ce-4cee-8a7f-3417702ed3c2" providerId="ADAL" clId="{EE9520F7-2C32-429E-9A4C-D4B25644031F}" dt="2023-04-03T14:49:36.727" v="780" actId="478"/>
          <ac:cxnSpMkLst>
            <pc:docMk/>
            <pc:sldMk cId="1461724430" sldId="2076138241"/>
            <ac:cxnSpMk id="268" creationId="{411BBFF0-3878-44F2-AD8E-0698BE6237B0}"/>
          </ac:cxnSpMkLst>
        </pc:cxnChg>
        <pc:cxnChg chg="del mod">
          <ac:chgData name="Rachel Profitt" userId="33e63d03-b0ce-4cee-8a7f-3417702ed3c2" providerId="ADAL" clId="{EE9520F7-2C32-429E-9A4C-D4B25644031F}" dt="2023-04-03T14:49:35.853" v="779" actId="478"/>
          <ac:cxnSpMkLst>
            <pc:docMk/>
            <pc:sldMk cId="1461724430" sldId="2076138241"/>
            <ac:cxnSpMk id="272" creationId="{B2E33B25-E8BF-F3B5-EECE-7169B565AFC0}"/>
          </ac:cxnSpMkLst>
        </pc:cxnChg>
        <pc:cxnChg chg="mod">
          <ac:chgData name="Rachel Profitt" userId="33e63d03-b0ce-4cee-8a7f-3417702ed3c2" providerId="ADAL" clId="{EE9520F7-2C32-429E-9A4C-D4B25644031F}" dt="2023-04-03T15:19:34.836" v="1725" actId="1038"/>
          <ac:cxnSpMkLst>
            <pc:docMk/>
            <pc:sldMk cId="1461724430" sldId="2076138241"/>
            <ac:cxnSpMk id="274" creationId="{6986B72F-99C4-9FF6-4D62-A137D1FCAA7B}"/>
          </ac:cxnSpMkLst>
        </pc:cxnChg>
      </pc:sldChg>
      <pc:sldChg chg="del">
        <pc:chgData name="Rachel Profitt" userId="33e63d03-b0ce-4cee-8a7f-3417702ed3c2" providerId="ADAL" clId="{EE9520F7-2C32-429E-9A4C-D4B25644031F}" dt="2023-04-21T16:27:03.395" v="1727" actId="18676"/>
        <pc:sldMkLst>
          <pc:docMk/>
          <pc:sldMk cId="2108815306" sldId="2076138242"/>
        </pc:sldMkLst>
      </pc:sldChg>
      <pc:sldChg chg="del">
        <pc:chgData name="Rachel Profitt" userId="33e63d03-b0ce-4cee-8a7f-3417702ed3c2" providerId="ADAL" clId="{EE9520F7-2C32-429E-9A4C-D4B25644031F}" dt="2023-04-21T16:27:34.166" v="1732" actId="18676"/>
        <pc:sldMkLst>
          <pc:docMk/>
          <pc:sldMk cId="1797999038" sldId="2076138243"/>
        </pc:sldMkLst>
      </pc:sldChg>
      <pc:sldChg chg="modSp mod">
        <pc:chgData name="Rachel Profitt" userId="33e63d03-b0ce-4cee-8a7f-3417702ed3c2" providerId="ADAL" clId="{EE9520F7-2C32-429E-9A4C-D4B25644031F}" dt="2023-03-31T20:38:14.054" v="652" actId="5736"/>
        <pc:sldMkLst>
          <pc:docMk/>
          <pc:sldMk cId="1271451233" sldId="2076138244"/>
        </pc:sldMkLst>
        <pc:graphicFrameChg chg="mod">
          <ac:chgData name="Rachel Profitt" userId="33e63d03-b0ce-4cee-8a7f-3417702ed3c2" providerId="ADAL" clId="{EE9520F7-2C32-429E-9A4C-D4B25644031F}" dt="2023-03-31T20:38:14.054" v="652" actId="5736"/>
          <ac:graphicFrameMkLst>
            <pc:docMk/>
            <pc:sldMk cId="1271451233" sldId="2076138244"/>
            <ac:graphicFrameMk id="2" creationId="{BB00BB58-6378-5751-7743-7F0F64512170}"/>
          </ac:graphicFrameMkLst>
        </pc:graphicFrameChg>
      </pc:sldChg>
      <pc:sldChg chg="ord">
        <pc:chgData name="Rachel Profitt" userId="33e63d03-b0ce-4cee-8a7f-3417702ed3c2" providerId="ADAL" clId="{EE9520F7-2C32-429E-9A4C-D4B25644031F}" dt="2023-04-21T16:27:26.527" v="1731"/>
        <pc:sldMkLst>
          <pc:docMk/>
          <pc:sldMk cId="427664001" sldId="2076138245"/>
        </pc:sldMkLst>
      </pc:sldChg>
    </pc:docChg>
  </pc:docChgLst>
  <pc:docChgLst>
    <pc:chgData name="Lalitha C" userId="S::lalithac@microsoft.com::dd32494c-348b-4c0a-9d6d-c3ddf3152402" providerId="AD" clId="Web-{A50A38EF-8D97-46B8-BDA5-8A6524520ED3}"/>
    <pc:docChg chg="modSld">
      <pc:chgData name="Lalitha C" userId="S::lalithac@microsoft.com::dd32494c-348b-4c0a-9d6d-c3ddf3152402" providerId="AD" clId="Web-{A50A38EF-8D97-46B8-BDA5-8A6524520ED3}" dt="2023-04-11T21:44:44.403" v="156" actId="20577"/>
      <pc:docMkLst>
        <pc:docMk/>
      </pc:docMkLst>
      <pc:sldChg chg="modSp">
        <pc:chgData name="Lalitha C" userId="S::lalithac@microsoft.com::dd32494c-348b-4c0a-9d6d-c3ddf3152402" providerId="AD" clId="Web-{A50A38EF-8D97-46B8-BDA5-8A6524520ED3}" dt="2023-04-11T21:44:44.403" v="156" actId="20577"/>
        <pc:sldMkLst>
          <pc:docMk/>
          <pc:sldMk cId="1271451233" sldId="2076138244"/>
        </pc:sldMkLst>
        <pc:graphicFrameChg chg="modGraphic">
          <ac:chgData name="Lalitha C" userId="S::lalithac@microsoft.com::dd32494c-348b-4c0a-9d6d-c3ddf3152402" providerId="AD" clId="Web-{A50A38EF-8D97-46B8-BDA5-8A6524520ED3}" dt="2023-04-11T21:44:44.403" v="156" actId="20577"/>
          <ac:graphicFrameMkLst>
            <pc:docMk/>
            <pc:sldMk cId="1271451233" sldId="2076138244"/>
            <ac:graphicFrameMk id="2" creationId="{BB00BB58-6378-5751-7743-7F0F64512170}"/>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493F96-41BB-4206-AFFC-6E2C4F20784E}" type="doc">
      <dgm:prSet loTypeId="urn:microsoft.com/office/officeart/2005/8/layout/lProcess2" loCatId="list" qsTypeId="urn:microsoft.com/office/officeart/2005/8/quickstyle/simple1" qsCatId="simple" csTypeId="urn:microsoft.com/office/officeart/2005/8/colors/accent0_1" csCatId="mainScheme" phldr="1"/>
      <dgm:spPr/>
      <dgm:t>
        <a:bodyPr/>
        <a:lstStyle/>
        <a:p>
          <a:endParaRPr lang="en-US"/>
        </a:p>
      </dgm:t>
    </dgm:pt>
    <dgm:pt modelId="{45557348-3A6A-4AD2-9A1D-424C81977EA2}">
      <dgm:prSet phldrT="[Text]"/>
      <dgm:spPr/>
      <dgm:t>
        <a:bodyPr/>
        <a:lstStyle/>
        <a:p>
          <a:r>
            <a:rPr lang="en-US"/>
            <a:t>Upstream processes</a:t>
          </a:r>
        </a:p>
      </dgm:t>
    </dgm:pt>
    <dgm:pt modelId="{FC2F5503-60DF-45DA-9A15-0FB7360CB0CD}" type="parTrans" cxnId="{D3859052-4B15-4925-ADC4-33BBCC58F7EA}">
      <dgm:prSet/>
      <dgm:spPr/>
      <dgm:t>
        <a:bodyPr/>
        <a:lstStyle/>
        <a:p>
          <a:endParaRPr lang="en-US"/>
        </a:p>
      </dgm:t>
    </dgm:pt>
    <dgm:pt modelId="{D2452B52-6217-4856-A1B3-3EC8A6E009EC}" type="sibTrans" cxnId="{D3859052-4B15-4925-ADC4-33BBCC58F7EA}">
      <dgm:prSet/>
      <dgm:spPr/>
      <dgm:t>
        <a:bodyPr/>
        <a:lstStyle/>
        <a:p>
          <a:endParaRPr lang="en-US"/>
        </a:p>
      </dgm:t>
    </dgm:pt>
    <dgm:pt modelId="{249CD653-BB32-458B-B515-5A9086CD3DE0}">
      <dgm:prSet phldrT="[Text]"/>
      <dgm:spPr/>
      <dgm:t>
        <a:bodyPr/>
        <a:lstStyle/>
        <a:p>
          <a:r>
            <a:rPr lang="en-US"/>
            <a:t>Product and service lifecycle management</a:t>
          </a:r>
        </a:p>
      </dgm:t>
    </dgm:pt>
    <dgm:pt modelId="{FF698D86-8F76-4384-A04B-26AAEE051BF5}" type="parTrans" cxnId="{D534DE9A-6839-49C7-9A5D-5EE53635EA64}">
      <dgm:prSet/>
      <dgm:spPr/>
      <dgm:t>
        <a:bodyPr/>
        <a:lstStyle/>
        <a:p>
          <a:endParaRPr lang="en-US"/>
        </a:p>
      </dgm:t>
    </dgm:pt>
    <dgm:pt modelId="{D6C2D94F-021E-4450-B7B3-F2BCD55B37E0}" type="sibTrans" cxnId="{D534DE9A-6839-49C7-9A5D-5EE53635EA64}">
      <dgm:prSet/>
      <dgm:spPr/>
      <dgm:t>
        <a:bodyPr/>
        <a:lstStyle/>
        <a:p>
          <a:endParaRPr lang="en-US"/>
        </a:p>
      </dgm:t>
    </dgm:pt>
    <dgm:pt modelId="{C7EFBDD3-5294-4D47-8846-A08B71D4A8CC}">
      <dgm:prSet phldrT="[Text]"/>
      <dgm:spPr/>
      <dgm:t>
        <a:bodyPr/>
        <a:lstStyle/>
        <a:p>
          <a:r>
            <a:rPr lang="en-US"/>
            <a:t>Project to profit</a:t>
          </a:r>
        </a:p>
      </dgm:t>
    </dgm:pt>
    <dgm:pt modelId="{6A95F454-7D12-4DDA-A691-A0B03E91DAE3}" type="parTrans" cxnId="{A8B45B07-14EE-422E-B011-B9695D245040}">
      <dgm:prSet/>
      <dgm:spPr/>
      <dgm:t>
        <a:bodyPr/>
        <a:lstStyle/>
        <a:p>
          <a:endParaRPr lang="en-US"/>
        </a:p>
      </dgm:t>
    </dgm:pt>
    <dgm:pt modelId="{A152950A-58F3-4BEF-8851-D75FA2F7FE46}" type="sibTrans" cxnId="{A8B45B07-14EE-422E-B011-B9695D245040}">
      <dgm:prSet/>
      <dgm:spPr/>
      <dgm:t>
        <a:bodyPr/>
        <a:lstStyle/>
        <a:p>
          <a:endParaRPr lang="en-US"/>
        </a:p>
      </dgm:t>
    </dgm:pt>
    <dgm:pt modelId="{D113DD07-8750-4A4F-83EA-0389E4597A92}">
      <dgm:prSet phldrT="[Text]"/>
      <dgm:spPr/>
      <dgm:t>
        <a:bodyPr/>
        <a:lstStyle/>
        <a:p>
          <a:r>
            <a:rPr lang="en-US"/>
            <a:t>Downstream processes</a:t>
          </a:r>
        </a:p>
      </dgm:t>
    </dgm:pt>
    <dgm:pt modelId="{2DBB77A9-6E3E-451A-81D6-B86C7FB8A7B2}" type="parTrans" cxnId="{C84FA421-4FA3-41BE-A0CB-DEE8F5951FEC}">
      <dgm:prSet/>
      <dgm:spPr/>
      <dgm:t>
        <a:bodyPr/>
        <a:lstStyle/>
        <a:p>
          <a:endParaRPr lang="en-US"/>
        </a:p>
      </dgm:t>
    </dgm:pt>
    <dgm:pt modelId="{635192F0-8820-4EF9-BB7C-86B9B11DEB71}" type="sibTrans" cxnId="{C84FA421-4FA3-41BE-A0CB-DEE8F5951FEC}">
      <dgm:prSet/>
      <dgm:spPr/>
      <dgm:t>
        <a:bodyPr/>
        <a:lstStyle/>
        <a:p>
          <a:endParaRPr lang="en-US"/>
        </a:p>
      </dgm:t>
    </dgm:pt>
    <dgm:pt modelId="{0FB46C34-AC91-40AC-9B8D-71340D6E9FF9}">
      <dgm:prSet phldrT="[Text]"/>
      <dgm:spPr/>
      <dgm:t>
        <a:bodyPr/>
        <a:lstStyle/>
        <a:p>
          <a:r>
            <a:rPr lang="en-US"/>
            <a:t>Record to report</a:t>
          </a:r>
        </a:p>
      </dgm:t>
    </dgm:pt>
    <dgm:pt modelId="{B73C4CD8-B6F9-4DF0-9452-603BED07FEA3}" type="parTrans" cxnId="{57B1496E-F026-4811-B87D-3E666804D5EB}">
      <dgm:prSet/>
      <dgm:spPr/>
      <dgm:t>
        <a:bodyPr/>
        <a:lstStyle/>
        <a:p>
          <a:endParaRPr lang="en-US"/>
        </a:p>
      </dgm:t>
    </dgm:pt>
    <dgm:pt modelId="{EC273783-7911-4642-B9C1-C0648F95489B}" type="sibTrans" cxnId="{57B1496E-F026-4811-B87D-3E666804D5EB}">
      <dgm:prSet/>
      <dgm:spPr/>
      <dgm:t>
        <a:bodyPr/>
        <a:lstStyle/>
        <a:p>
          <a:endParaRPr lang="en-US"/>
        </a:p>
      </dgm:t>
    </dgm:pt>
    <dgm:pt modelId="{806435C3-0982-40CE-AFCC-8CFEB769C47D}">
      <dgm:prSet phldrT="[Text]"/>
      <dgm:spPr/>
      <dgm:t>
        <a:bodyPr/>
        <a:lstStyle/>
        <a:p>
          <a:r>
            <a:rPr lang="en-US"/>
            <a:t>Prospect to quote</a:t>
          </a:r>
        </a:p>
      </dgm:t>
    </dgm:pt>
    <dgm:pt modelId="{935CDA38-28AB-4A64-9932-7E71F35A7522}" type="parTrans" cxnId="{B07CC4EC-D6F2-4A46-B797-1AE2EC75585F}">
      <dgm:prSet/>
      <dgm:spPr/>
      <dgm:t>
        <a:bodyPr/>
        <a:lstStyle/>
        <a:p>
          <a:endParaRPr lang="en-US"/>
        </a:p>
      </dgm:t>
    </dgm:pt>
    <dgm:pt modelId="{398D7A88-82CE-4FDC-B5A9-0CB36FDCA634}" type="sibTrans" cxnId="{B07CC4EC-D6F2-4A46-B797-1AE2EC75585F}">
      <dgm:prSet/>
      <dgm:spPr/>
      <dgm:t>
        <a:bodyPr/>
        <a:lstStyle/>
        <a:p>
          <a:endParaRPr lang="en-US"/>
        </a:p>
      </dgm:t>
    </dgm:pt>
    <dgm:pt modelId="{436B09E8-B238-4D0B-B42D-24B7B0E0BFC8}">
      <dgm:prSet phldrT="[Text]"/>
      <dgm:spPr/>
      <dgm:t>
        <a:bodyPr/>
        <a:lstStyle/>
        <a:p>
          <a:r>
            <a:rPr lang="en-US"/>
            <a:t>Service to cash </a:t>
          </a:r>
        </a:p>
      </dgm:t>
    </dgm:pt>
    <dgm:pt modelId="{D977CC39-6DAF-48F1-8862-563C6F1CA4AA}" type="parTrans" cxnId="{6690E627-B4F9-4582-9E0E-097C18E7F90A}">
      <dgm:prSet/>
      <dgm:spPr/>
      <dgm:t>
        <a:bodyPr/>
        <a:lstStyle/>
        <a:p>
          <a:endParaRPr lang="en-US"/>
        </a:p>
      </dgm:t>
    </dgm:pt>
    <dgm:pt modelId="{425C8B9F-DA57-4967-98A8-979948D910B0}" type="sibTrans" cxnId="{6690E627-B4F9-4582-9E0E-097C18E7F90A}">
      <dgm:prSet/>
      <dgm:spPr/>
      <dgm:t>
        <a:bodyPr/>
        <a:lstStyle/>
        <a:p>
          <a:endParaRPr lang="en-US"/>
        </a:p>
      </dgm:t>
    </dgm:pt>
    <dgm:pt modelId="{49FC36E5-32E7-4FF5-A0E0-C046D1F878E6}">
      <dgm:prSet phldrT="[Text]"/>
      <dgm:spPr/>
      <dgm:t>
        <a:bodyPr/>
        <a:lstStyle/>
        <a:p>
          <a:r>
            <a:rPr lang="en-US">
              <a:solidFill>
                <a:srgbClr val="444444"/>
              </a:solidFill>
              <a:latin typeface="Calibri"/>
              <a:cs typeface="Calibri"/>
            </a:rPr>
            <a:t>Manage project quotations</a:t>
          </a:r>
          <a:endParaRPr lang="en-US"/>
        </a:p>
      </dgm:t>
    </dgm:pt>
    <dgm:pt modelId="{0DF096B8-8F3B-427E-AC00-914974BC2D4B}" type="parTrans" cxnId="{498CC821-6FF4-453E-B056-AA1428907720}">
      <dgm:prSet/>
      <dgm:spPr/>
      <dgm:t>
        <a:bodyPr/>
        <a:lstStyle/>
        <a:p>
          <a:endParaRPr lang="en-US"/>
        </a:p>
      </dgm:t>
    </dgm:pt>
    <dgm:pt modelId="{461DE54B-28E5-4609-8734-BAC9035EAF03}" type="sibTrans" cxnId="{498CC821-6FF4-453E-B056-AA1428907720}">
      <dgm:prSet/>
      <dgm:spPr/>
      <dgm:t>
        <a:bodyPr/>
        <a:lstStyle/>
        <a:p>
          <a:endParaRPr lang="en-US"/>
        </a:p>
      </dgm:t>
    </dgm:pt>
    <dgm:pt modelId="{C7A6D774-A314-44F2-A5C6-16300F80DCFF}">
      <dgm:prSet phldrT="[Text]"/>
      <dgm:spPr/>
      <dgm:t>
        <a:bodyPr/>
        <a:lstStyle/>
        <a:p>
          <a:r>
            <a:rPr lang="en-US">
              <a:solidFill>
                <a:srgbClr val="444444"/>
              </a:solidFill>
              <a:latin typeface="Calibri"/>
              <a:cs typeface="Calibri"/>
            </a:rPr>
            <a:t>Manage project supply chain</a:t>
          </a:r>
          <a:endParaRPr lang="en-US"/>
        </a:p>
      </dgm:t>
    </dgm:pt>
    <dgm:pt modelId="{77A7B127-CA4C-4538-8477-2FDE0CC102CB}" type="parTrans" cxnId="{F526A69C-3D19-4DE9-B23A-EE5DC3E786B8}">
      <dgm:prSet/>
      <dgm:spPr/>
      <dgm:t>
        <a:bodyPr/>
        <a:lstStyle/>
        <a:p>
          <a:endParaRPr lang="en-US"/>
        </a:p>
      </dgm:t>
    </dgm:pt>
    <dgm:pt modelId="{01D8F240-AC03-4057-A32F-4975EB593EE5}" type="sibTrans" cxnId="{F526A69C-3D19-4DE9-B23A-EE5DC3E786B8}">
      <dgm:prSet/>
      <dgm:spPr/>
      <dgm:t>
        <a:bodyPr/>
        <a:lstStyle/>
        <a:p>
          <a:endParaRPr lang="en-US"/>
        </a:p>
      </dgm:t>
    </dgm:pt>
    <dgm:pt modelId="{D27E60F7-D215-4D64-93D8-C5C6C59FF96F}">
      <dgm:prSet phldrT="[Text]"/>
      <dgm:spPr/>
      <dgm:t>
        <a:bodyPr/>
        <a:lstStyle/>
        <a:p>
          <a:r>
            <a:rPr lang="en-US"/>
            <a:t>Manage project quality</a:t>
          </a:r>
        </a:p>
      </dgm:t>
    </dgm:pt>
    <dgm:pt modelId="{CEF671D5-BCAF-4D90-B3CC-63D2D6228DB3}" type="parTrans" cxnId="{88E1D00A-3D71-456E-9216-E8BA774BE567}">
      <dgm:prSet/>
      <dgm:spPr/>
      <dgm:t>
        <a:bodyPr/>
        <a:lstStyle/>
        <a:p>
          <a:endParaRPr lang="en-US"/>
        </a:p>
      </dgm:t>
    </dgm:pt>
    <dgm:pt modelId="{A3934410-E713-4404-B8B6-0630DDF2DE9C}" type="sibTrans" cxnId="{88E1D00A-3D71-456E-9216-E8BA774BE567}">
      <dgm:prSet/>
      <dgm:spPr/>
      <dgm:t>
        <a:bodyPr/>
        <a:lstStyle/>
        <a:p>
          <a:endParaRPr lang="en-US"/>
        </a:p>
      </dgm:t>
    </dgm:pt>
    <dgm:pt modelId="{6A72FE5F-51B1-42C8-BF25-6092435FDE0C}">
      <dgm:prSet phldrT="[Text]"/>
      <dgm:spPr/>
      <dgm:t>
        <a:bodyPr/>
        <a:lstStyle/>
        <a:p>
          <a:r>
            <a:rPr lang="en-US"/>
            <a:t>Manage project risks</a:t>
          </a:r>
        </a:p>
      </dgm:t>
    </dgm:pt>
    <dgm:pt modelId="{06E80CDB-C6DA-43F6-B795-C9420E55D908}" type="parTrans" cxnId="{FFA7B23B-F37F-40BF-8050-502EC44A6F41}">
      <dgm:prSet/>
      <dgm:spPr/>
      <dgm:t>
        <a:bodyPr/>
        <a:lstStyle/>
        <a:p>
          <a:endParaRPr lang="en-US"/>
        </a:p>
      </dgm:t>
    </dgm:pt>
    <dgm:pt modelId="{A5864DB9-BAC2-4D97-A0E8-536AF5264D26}" type="sibTrans" cxnId="{FFA7B23B-F37F-40BF-8050-502EC44A6F41}">
      <dgm:prSet/>
      <dgm:spPr/>
      <dgm:t>
        <a:bodyPr/>
        <a:lstStyle/>
        <a:p>
          <a:endParaRPr lang="en-US"/>
        </a:p>
      </dgm:t>
    </dgm:pt>
    <dgm:pt modelId="{910491CC-CA73-4792-BA4E-A06CA133090D}">
      <dgm:prSet phldrT="[Text]"/>
      <dgm:spPr/>
      <dgm:t>
        <a:bodyPr/>
        <a:lstStyle/>
        <a:p>
          <a:r>
            <a:rPr lang="en-US"/>
            <a:t>Manage project stakeholders</a:t>
          </a:r>
        </a:p>
      </dgm:t>
    </dgm:pt>
    <dgm:pt modelId="{FFE90F06-8DBC-4E66-8D29-D0CFE45DE06E}" type="parTrans" cxnId="{E179AD6A-F51C-4C03-BC28-69AA0E8334C2}">
      <dgm:prSet/>
      <dgm:spPr/>
      <dgm:t>
        <a:bodyPr/>
        <a:lstStyle/>
        <a:p>
          <a:endParaRPr lang="en-US"/>
        </a:p>
      </dgm:t>
    </dgm:pt>
    <dgm:pt modelId="{3E4E5E10-5F31-4748-AC8D-7F2F106F9424}" type="sibTrans" cxnId="{E179AD6A-F51C-4C03-BC28-69AA0E8334C2}">
      <dgm:prSet/>
      <dgm:spPr/>
      <dgm:t>
        <a:bodyPr/>
        <a:lstStyle/>
        <a:p>
          <a:endParaRPr lang="en-US"/>
        </a:p>
      </dgm:t>
    </dgm:pt>
    <dgm:pt modelId="{7A201412-9FDD-4FC3-85BF-0F310EC1E3A8}">
      <dgm:prSet phldrT="[Text]"/>
      <dgm:spPr/>
      <dgm:t>
        <a:bodyPr/>
        <a:lstStyle/>
        <a:p>
          <a:r>
            <a:rPr lang="en-US"/>
            <a:t>Monitor and analyze project performance</a:t>
          </a:r>
        </a:p>
      </dgm:t>
    </dgm:pt>
    <dgm:pt modelId="{52DC848D-B094-46F8-BAEE-814EB464BBFF}" type="parTrans" cxnId="{E2EECE01-1240-4472-BE85-4F8E9336B717}">
      <dgm:prSet/>
      <dgm:spPr/>
      <dgm:t>
        <a:bodyPr/>
        <a:lstStyle/>
        <a:p>
          <a:endParaRPr lang="en-US"/>
        </a:p>
      </dgm:t>
    </dgm:pt>
    <dgm:pt modelId="{8546601C-BD68-460D-B6BA-07480CC1924E}" type="sibTrans" cxnId="{E2EECE01-1240-4472-BE85-4F8E9336B717}">
      <dgm:prSet/>
      <dgm:spPr/>
      <dgm:t>
        <a:bodyPr/>
        <a:lstStyle/>
        <a:p>
          <a:endParaRPr lang="en-US"/>
        </a:p>
      </dgm:t>
    </dgm:pt>
    <dgm:pt modelId="{90B3FDA5-D7CE-484C-AA3F-1D925C66619C}">
      <dgm:prSet phldrT="[Text]"/>
      <dgm:spPr/>
      <dgm:t>
        <a:bodyPr/>
        <a:lstStyle/>
        <a:p>
          <a:r>
            <a:rPr lang="en-US"/>
            <a:t>Product and service lifecycle management</a:t>
          </a:r>
        </a:p>
      </dgm:t>
    </dgm:pt>
    <dgm:pt modelId="{EB544FA7-9015-46BB-8CD9-11CE6093D6BB}" type="parTrans" cxnId="{D23524B9-1938-4ED0-9C48-8F91F09EE44B}">
      <dgm:prSet/>
      <dgm:spPr/>
      <dgm:t>
        <a:bodyPr/>
        <a:lstStyle/>
        <a:p>
          <a:endParaRPr lang="en-US"/>
        </a:p>
      </dgm:t>
    </dgm:pt>
    <dgm:pt modelId="{F307F6FE-4FD5-408F-BB83-DB80204494F0}" type="sibTrans" cxnId="{D23524B9-1938-4ED0-9C48-8F91F09EE44B}">
      <dgm:prSet/>
      <dgm:spPr/>
      <dgm:t>
        <a:bodyPr/>
        <a:lstStyle/>
        <a:p>
          <a:endParaRPr lang="en-US"/>
        </a:p>
      </dgm:t>
    </dgm:pt>
    <dgm:pt modelId="{377C3EE9-7648-4EB4-B55E-35EA3B60660F}">
      <dgm:prSet phldrT="[Text]"/>
      <dgm:spPr/>
      <dgm:t>
        <a:bodyPr/>
        <a:lstStyle/>
        <a:p>
          <a:r>
            <a:rPr lang="en-US"/>
            <a:t>Acquire to dispose</a:t>
          </a:r>
        </a:p>
      </dgm:t>
    </dgm:pt>
    <dgm:pt modelId="{1880D60D-EEEF-4FB8-8AAB-9D41834294B6}" type="parTrans" cxnId="{D3C8E844-E02A-4AC5-BD2A-0957B4BD2D3A}">
      <dgm:prSet/>
      <dgm:spPr/>
      <dgm:t>
        <a:bodyPr/>
        <a:lstStyle/>
        <a:p>
          <a:endParaRPr lang="en-US"/>
        </a:p>
      </dgm:t>
    </dgm:pt>
    <dgm:pt modelId="{D5F92B35-4120-422C-A520-AAFFE8857A30}" type="sibTrans" cxnId="{D3C8E844-E02A-4AC5-BD2A-0957B4BD2D3A}">
      <dgm:prSet/>
      <dgm:spPr/>
      <dgm:t>
        <a:bodyPr/>
        <a:lstStyle/>
        <a:p>
          <a:endParaRPr lang="en-US"/>
        </a:p>
      </dgm:t>
    </dgm:pt>
    <dgm:pt modelId="{E87659A9-8D11-4307-B535-1D050F368D71}">
      <dgm:prSet phldrT="[Text]"/>
      <dgm:spPr/>
      <dgm:t>
        <a:bodyPr/>
        <a:lstStyle/>
        <a:p>
          <a:r>
            <a:rPr lang="en-US"/>
            <a:t>Case to resolution</a:t>
          </a:r>
        </a:p>
      </dgm:t>
    </dgm:pt>
    <dgm:pt modelId="{7584C3B0-1397-4388-B874-3E71E6DA76D0}" type="parTrans" cxnId="{E446D661-7D90-4C63-A434-0241E659E796}">
      <dgm:prSet/>
      <dgm:spPr/>
      <dgm:t>
        <a:bodyPr/>
        <a:lstStyle/>
        <a:p>
          <a:endParaRPr lang="en-US"/>
        </a:p>
      </dgm:t>
    </dgm:pt>
    <dgm:pt modelId="{5F414C0D-3CAE-4C5C-AA62-1AA3745A31D4}" type="sibTrans" cxnId="{E446D661-7D90-4C63-A434-0241E659E796}">
      <dgm:prSet/>
      <dgm:spPr/>
      <dgm:t>
        <a:bodyPr/>
        <a:lstStyle/>
        <a:p>
          <a:endParaRPr lang="en-US"/>
        </a:p>
      </dgm:t>
    </dgm:pt>
    <dgm:pt modelId="{29352248-51C5-408A-94E2-CB561C04DE64}">
      <dgm:prSet phldrT="[Text]"/>
      <dgm:spPr/>
      <dgm:t>
        <a:bodyPr/>
        <a:lstStyle/>
        <a:p>
          <a:r>
            <a:rPr lang="en-US"/>
            <a:t>Inventory to deliver</a:t>
          </a:r>
        </a:p>
      </dgm:t>
    </dgm:pt>
    <dgm:pt modelId="{8109482F-9866-42CE-9CA2-3C64AA3DFE30}" type="parTrans" cxnId="{397CC086-0857-4083-ADD8-5DBF23B4E604}">
      <dgm:prSet/>
      <dgm:spPr/>
      <dgm:t>
        <a:bodyPr/>
        <a:lstStyle/>
        <a:p>
          <a:endParaRPr lang="en-US"/>
        </a:p>
      </dgm:t>
    </dgm:pt>
    <dgm:pt modelId="{0E3A0951-96E6-461E-8019-F30583598788}" type="sibTrans" cxnId="{397CC086-0857-4083-ADD8-5DBF23B4E604}">
      <dgm:prSet/>
      <dgm:spPr/>
      <dgm:t>
        <a:bodyPr/>
        <a:lstStyle/>
        <a:p>
          <a:endParaRPr lang="en-US"/>
        </a:p>
      </dgm:t>
    </dgm:pt>
    <dgm:pt modelId="{247415FA-8BB9-41D8-A0D0-015C7D05C666}">
      <dgm:prSet phldrT="[Text]"/>
      <dgm:spPr/>
      <dgm:t>
        <a:bodyPr/>
        <a:lstStyle/>
        <a:p>
          <a:r>
            <a:rPr lang="en-US"/>
            <a:t>Order to cash</a:t>
          </a:r>
        </a:p>
      </dgm:t>
    </dgm:pt>
    <dgm:pt modelId="{1E761485-D242-4F55-91EA-86BB59A8241B}" type="parTrans" cxnId="{45AC66A7-07A9-4954-B661-D66AAD38BD2C}">
      <dgm:prSet/>
      <dgm:spPr/>
      <dgm:t>
        <a:bodyPr/>
        <a:lstStyle/>
        <a:p>
          <a:endParaRPr lang="en-US"/>
        </a:p>
      </dgm:t>
    </dgm:pt>
    <dgm:pt modelId="{D0746626-3DF0-4592-9975-F0381857DD30}" type="sibTrans" cxnId="{45AC66A7-07A9-4954-B661-D66AAD38BD2C}">
      <dgm:prSet/>
      <dgm:spPr/>
      <dgm:t>
        <a:bodyPr/>
        <a:lstStyle/>
        <a:p>
          <a:endParaRPr lang="en-US"/>
        </a:p>
      </dgm:t>
    </dgm:pt>
    <dgm:pt modelId="{8C79C3FE-E78C-4969-984E-CE07265B45DE}">
      <dgm:prSet phldrT="[Text]"/>
      <dgm:spPr/>
      <dgm:t>
        <a:bodyPr/>
        <a:lstStyle/>
        <a:p>
          <a:r>
            <a:rPr lang="en-US"/>
            <a:t>Procure to pay</a:t>
          </a:r>
        </a:p>
      </dgm:t>
    </dgm:pt>
    <dgm:pt modelId="{56B53C39-9D61-40C0-A99F-C9E149B1FE25}" type="parTrans" cxnId="{F9ED801C-0849-4E01-A3BE-CBE486C3BBB0}">
      <dgm:prSet/>
      <dgm:spPr/>
      <dgm:t>
        <a:bodyPr/>
        <a:lstStyle/>
        <a:p>
          <a:endParaRPr lang="en-US"/>
        </a:p>
      </dgm:t>
    </dgm:pt>
    <dgm:pt modelId="{2AA2353B-40B7-48DB-8DBD-DD29CF9ED1F7}" type="sibTrans" cxnId="{F9ED801C-0849-4E01-A3BE-CBE486C3BBB0}">
      <dgm:prSet/>
      <dgm:spPr/>
      <dgm:t>
        <a:bodyPr/>
        <a:lstStyle/>
        <a:p>
          <a:endParaRPr lang="en-US"/>
        </a:p>
      </dgm:t>
    </dgm:pt>
    <dgm:pt modelId="{F8382B16-FE6C-4B33-9967-BA4B9AF326E2}">
      <dgm:prSet phldrT="[Text]"/>
      <dgm:spPr/>
      <dgm:t>
        <a:bodyPr/>
        <a:lstStyle/>
        <a:p>
          <a:r>
            <a:rPr lang="en-US"/>
            <a:t>Plan to produce</a:t>
          </a:r>
        </a:p>
      </dgm:t>
    </dgm:pt>
    <dgm:pt modelId="{2B452696-9621-4342-BDEC-3E112CECBE8B}" type="parTrans" cxnId="{AF9B4834-A3D5-4637-B487-887772D23144}">
      <dgm:prSet/>
      <dgm:spPr/>
      <dgm:t>
        <a:bodyPr/>
        <a:lstStyle/>
        <a:p>
          <a:endParaRPr lang="en-US"/>
        </a:p>
      </dgm:t>
    </dgm:pt>
    <dgm:pt modelId="{F54C3F6E-36E2-48DF-AF49-29802B50921C}" type="sibTrans" cxnId="{AF9B4834-A3D5-4637-B487-887772D23144}">
      <dgm:prSet/>
      <dgm:spPr/>
      <dgm:t>
        <a:bodyPr/>
        <a:lstStyle/>
        <a:p>
          <a:endParaRPr lang="en-US"/>
        </a:p>
      </dgm:t>
    </dgm:pt>
    <dgm:pt modelId="{B4EA60CB-ECD8-444D-9485-54F9FDCC0792}">
      <dgm:prSet phldrT="[Text]"/>
      <dgm:spPr/>
      <dgm:t>
        <a:bodyPr/>
        <a:lstStyle/>
        <a:p>
          <a:r>
            <a:rPr lang="en-US"/>
            <a:t>Service to cash</a:t>
          </a:r>
        </a:p>
      </dgm:t>
    </dgm:pt>
    <dgm:pt modelId="{FA46F227-5E8E-42B7-A28E-21352DD0D81B}" type="parTrans" cxnId="{DACEAE28-6A75-465D-9B0D-C547C5F9F639}">
      <dgm:prSet/>
      <dgm:spPr/>
      <dgm:t>
        <a:bodyPr/>
        <a:lstStyle/>
        <a:p>
          <a:endParaRPr lang="en-US"/>
        </a:p>
      </dgm:t>
    </dgm:pt>
    <dgm:pt modelId="{EF31C7E0-7954-4050-B476-A85D91038223}" type="sibTrans" cxnId="{DACEAE28-6A75-465D-9B0D-C547C5F9F639}">
      <dgm:prSet/>
      <dgm:spPr/>
      <dgm:t>
        <a:bodyPr/>
        <a:lstStyle/>
        <a:p>
          <a:endParaRPr lang="en-US"/>
        </a:p>
      </dgm:t>
    </dgm:pt>
    <dgm:pt modelId="{FBA21EC5-0A94-48A4-91E3-014AFE461C1D}">
      <dgm:prSet phldrT="[Text]"/>
      <dgm:spPr/>
      <dgm:t>
        <a:bodyPr/>
        <a:lstStyle/>
        <a:p>
          <a:r>
            <a:rPr lang="en-US"/>
            <a:t>Order to cash</a:t>
          </a:r>
        </a:p>
      </dgm:t>
    </dgm:pt>
    <dgm:pt modelId="{417CB744-E6EA-4011-8755-36182A47787E}" type="parTrans" cxnId="{11ED8114-853B-4CB6-B18D-CB9E9BCAA634}">
      <dgm:prSet/>
      <dgm:spPr/>
      <dgm:t>
        <a:bodyPr/>
        <a:lstStyle/>
        <a:p>
          <a:endParaRPr lang="en-US"/>
        </a:p>
      </dgm:t>
    </dgm:pt>
    <dgm:pt modelId="{49E47E59-8925-486C-86A9-584CE2A1DE1F}" type="sibTrans" cxnId="{11ED8114-853B-4CB6-B18D-CB9E9BCAA634}">
      <dgm:prSet/>
      <dgm:spPr/>
      <dgm:t>
        <a:bodyPr/>
        <a:lstStyle/>
        <a:p>
          <a:endParaRPr lang="en-US"/>
        </a:p>
      </dgm:t>
    </dgm:pt>
    <dgm:pt modelId="{197F9EDC-42E5-40B7-B0CF-A1519AF6F724}">
      <dgm:prSet phldrT="[Text]"/>
      <dgm:spPr/>
      <dgm:t>
        <a:bodyPr/>
        <a:lstStyle/>
        <a:p>
          <a:r>
            <a:rPr lang="en-US"/>
            <a:t>Case to resolution</a:t>
          </a:r>
        </a:p>
      </dgm:t>
    </dgm:pt>
    <dgm:pt modelId="{F89EAA39-21D6-42D3-8F30-747387B1EB8D}" type="parTrans" cxnId="{72C9632B-384D-4CFB-9691-30F163D35E28}">
      <dgm:prSet/>
      <dgm:spPr/>
      <dgm:t>
        <a:bodyPr/>
        <a:lstStyle/>
        <a:p>
          <a:endParaRPr lang="en-US"/>
        </a:p>
      </dgm:t>
    </dgm:pt>
    <dgm:pt modelId="{D6E79695-2B2D-47D3-BD66-4AD022E0BBE2}" type="sibTrans" cxnId="{72C9632B-384D-4CFB-9691-30F163D35E28}">
      <dgm:prSet/>
      <dgm:spPr/>
      <dgm:t>
        <a:bodyPr/>
        <a:lstStyle/>
        <a:p>
          <a:endParaRPr lang="en-US"/>
        </a:p>
      </dgm:t>
    </dgm:pt>
    <dgm:pt modelId="{9797C114-F017-4F94-B7D8-31D0264AB7DC}">
      <dgm:prSet phldr="0"/>
      <dgm:spPr/>
      <dgm:t>
        <a:bodyPr/>
        <a:lstStyle/>
        <a:p>
          <a:pPr rtl="0"/>
          <a:r>
            <a:rPr lang="en-US">
              <a:solidFill>
                <a:srgbClr val="444444"/>
              </a:solidFill>
              <a:latin typeface="Calibri"/>
              <a:cs typeface="Calibri"/>
            </a:rPr>
            <a:t>Manage project opportunities</a:t>
          </a:r>
        </a:p>
      </dgm:t>
    </dgm:pt>
    <dgm:pt modelId="{7E296F26-0928-4AE7-AF01-2BCCA507F82F}" type="parTrans" cxnId="{2B121109-7109-4E43-880E-4A821C6067CD}">
      <dgm:prSet/>
      <dgm:spPr/>
    </dgm:pt>
    <dgm:pt modelId="{4FAAC2CA-E355-4173-924D-34BD456E009F}" type="sibTrans" cxnId="{2B121109-7109-4E43-880E-4A821C6067CD}">
      <dgm:prSet/>
      <dgm:spPr/>
    </dgm:pt>
    <dgm:pt modelId="{C4884FEB-0010-4E6D-BEE2-F9C9F9011C45}">
      <dgm:prSet phldr="0"/>
      <dgm:spPr/>
      <dgm:t>
        <a:bodyPr/>
        <a:lstStyle/>
        <a:p>
          <a:pPr rtl="0"/>
          <a:r>
            <a:rPr lang="en-US">
              <a:latin typeface="Segoe UI Semibold"/>
            </a:rPr>
            <a:t>Manage project </a:t>
          </a:r>
          <a:r>
            <a:rPr lang="en-US"/>
            <a:t>scope and schedule</a:t>
          </a:r>
        </a:p>
      </dgm:t>
    </dgm:pt>
    <dgm:pt modelId="{B3FAC841-0C1C-49E1-84F0-205E76E49FE6}" type="parTrans" cxnId="{5F4F5236-E3F7-4EF2-9BC0-05FE7C4695BF}">
      <dgm:prSet/>
      <dgm:spPr/>
    </dgm:pt>
    <dgm:pt modelId="{CFA0DD91-16BB-4B46-A5C3-369FA1B0A79A}" type="sibTrans" cxnId="{5F4F5236-E3F7-4EF2-9BC0-05FE7C4695BF}">
      <dgm:prSet/>
      <dgm:spPr/>
    </dgm:pt>
    <dgm:pt modelId="{1A436B20-AB75-4DBA-9FF5-F36176BD284F}">
      <dgm:prSet phldr="0"/>
      <dgm:spPr/>
      <dgm:t>
        <a:bodyPr/>
        <a:lstStyle/>
        <a:p>
          <a:pPr rtl="0"/>
          <a:r>
            <a:rPr lang="en-US">
              <a:solidFill>
                <a:srgbClr val="000000"/>
              </a:solidFill>
              <a:latin typeface="Calibri"/>
              <a:cs typeface="Calibri"/>
            </a:rPr>
            <a:t>Manage project contracts</a:t>
          </a:r>
          <a:endParaRPr lang="en-US">
            <a:latin typeface="Calibri"/>
            <a:cs typeface="Calibri"/>
          </a:endParaRPr>
        </a:p>
      </dgm:t>
    </dgm:pt>
    <dgm:pt modelId="{EB06528F-7DBC-4FA8-BCAE-A3CA8D8BF37F}" type="parTrans" cxnId="{21545766-B8B9-409A-B5A7-A2B55E4E66B1}">
      <dgm:prSet/>
      <dgm:spPr/>
    </dgm:pt>
    <dgm:pt modelId="{96B04F9E-688F-4EF8-82B0-F3A255EADBFD}" type="sibTrans" cxnId="{21545766-B8B9-409A-B5A7-A2B55E4E66B1}">
      <dgm:prSet/>
      <dgm:spPr/>
    </dgm:pt>
    <dgm:pt modelId="{5C48FDA8-6A3A-4CE2-B9EA-72F98A8E8EFD}">
      <dgm:prSet phldr="0"/>
      <dgm:spPr/>
      <dgm:t>
        <a:bodyPr/>
        <a:lstStyle/>
        <a:p>
          <a:pPr rtl="0"/>
          <a:r>
            <a:rPr lang="en-US">
              <a:latin typeface="Calibri"/>
              <a:cs typeface="Calibri"/>
            </a:rPr>
            <a:t>Govern projects</a:t>
          </a:r>
        </a:p>
      </dgm:t>
    </dgm:pt>
    <dgm:pt modelId="{3355D025-83D5-4ADB-85D5-579B46E4AEC5}" type="parTrans" cxnId="{AF8D3FF8-6266-446E-84FF-B52D4D03C494}">
      <dgm:prSet/>
      <dgm:spPr/>
    </dgm:pt>
    <dgm:pt modelId="{B1DF0C8A-EF6D-4B2F-AFEC-6227654F0840}" type="sibTrans" cxnId="{AF8D3FF8-6266-446E-84FF-B52D4D03C494}">
      <dgm:prSet/>
      <dgm:spPr/>
    </dgm:pt>
    <dgm:pt modelId="{F0CCF5AF-A6F6-4679-A02F-02CBF542E287}">
      <dgm:prSet phldr="0"/>
      <dgm:spPr/>
      <dgm:t>
        <a:bodyPr/>
        <a:lstStyle/>
        <a:p>
          <a:r>
            <a:rPr lang="en-US">
              <a:solidFill>
                <a:srgbClr val="444444"/>
              </a:solidFill>
              <a:latin typeface="Calibri"/>
              <a:cs typeface="Calibri"/>
            </a:rPr>
            <a:t>Resource a project</a:t>
          </a:r>
        </a:p>
      </dgm:t>
    </dgm:pt>
    <dgm:pt modelId="{A3E9731E-82C8-41C8-A3AE-429AE0A9B7E5}" type="parTrans" cxnId="{852D7896-1A7D-4AFE-98C3-C3D82ECBABED}">
      <dgm:prSet/>
      <dgm:spPr/>
    </dgm:pt>
    <dgm:pt modelId="{C9189F08-AEB3-4E24-97A6-AC0BA2F5DAF8}" type="sibTrans" cxnId="{852D7896-1A7D-4AFE-98C3-C3D82ECBABED}">
      <dgm:prSet/>
      <dgm:spPr/>
    </dgm:pt>
    <dgm:pt modelId="{163BF150-C01E-4867-94DE-28D56F30422A}">
      <dgm:prSet phldr="0"/>
      <dgm:spPr/>
      <dgm:t>
        <a:bodyPr/>
        <a:lstStyle/>
        <a:p>
          <a:r>
            <a:rPr lang="en-US">
              <a:solidFill>
                <a:srgbClr val="444444"/>
              </a:solidFill>
              <a:latin typeface="Calibri"/>
              <a:cs typeface="Calibri"/>
            </a:rPr>
            <a:t>Deliver project work</a:t>
          </a:r>
          <a:endParaRPr lang="en-US"/>
        </a:p>
      </dgm:t>
    </dgm:pt>
    <dgm:pt modelId="{4D093D49-BA70-47BF-A4E1-CB97453D47F1}" type="parTrans" cxnId="{CC3B165B-E7C0-4293-A24A-52E8BFB45BB5}">
      <dgm:prSet/>
      <dgm:spPr/>
    </dgm:pt>
    <dgm:pt modelId="{EDD3DB24-D3F2-4BEB-8BFD-25807DE530A7}" type="sibTrans" cxnId="{CC3B165B-E7C0-4293-A24A-52E8BFB45BB5}">
      <dgm:prSet/>
      <dgm:spPr/>
    </dgm:pt>
    <dgm:pt modelId="{A5D4B6EF-3518-46B8-A243-B0EE94788712}">
      <dgm:prSet phldr="0"/>
      <dgm:spPr/>
      <dgm:t>
        <a:bodyPr/>
        <a:lstStyle/>
        <a:p>
          <a:pPr rtl="0"/>
          <a:r>
            <a:rPr lang="en-US">
              <a:latin typeface="Segoe UI Semibold"/>
            </a:rPr>
            <a:t>Manage project </a:t>
          </a:r>
          <a:r>
            <a:rPr lang="en-US"/>
            <a:t>budgets</a:t>
          </a:r>
        </a:p>
      </dgm:t>
    </dgm:pt>
    <dgm:pt modelId="{065A1EB9-A33E-46C2-AB9B-DA771B7C9D2C}" type="parTrans" cxnId="{600EB90B-634A-40B3-B9B6-7E265DBCE329}">
      <dgm:prSet/>
      <dgm:spPr/>
    </dgm:pt>
    <dgm:pt modelId="{E73526C4-4691-492E-AE91-09D81B555838}" type="sibTrans" cxnId="{600EB90B-634A-40B3-B9B6-7E265DBCE329}">
      <dgm:prSet/>
      <dgm:spPr/>
    </dgm:pt>
    <dgm:pt modelId="{0012E8B7-7FE9-49B1-B66E-76138DD204D4}">
      <dgm:prSet phldr="0"/>
      <dgm:spPr/>
      <dgm:t>
        <a:bodyPr/>
        <a:lstStyle/>
        <a:p>
          <a:pPr rtl="0"/>
          <a:r>
            <a:rPr lang="en-US">
              <a:latin typeface="Calibri"/>
              <a:cs typeface="Calibri"/>
            </a:rPr>
            <a:t>Capture project expenses</a:t>
          </a:r>
        </a:p>
      </dgm:t>
    </dgm:pt>
    <dgm:pt modelId="{F2A0600C-63ED-4237-98AC-3040B58832D4}" type="parTrans" cxnId="{C7872471-66AF-4810-9A27-F888AB9628FA}">
      <dgm:prSet/>
      <dgm:spPr/>
    </dgm:pt>
    <dgm:pt modelId="{D0369416-95C0-4841-86F6-26F3F6F0E3AA}" type="sibTrans" cxnId="{C7872471-66AF-4810-9A27-F888AB9628FA}">
      <dgm:prSet/>
      <dgm:spPr/>
    </dgm:pt>
    <dgm:pt modelId="{213DF8F5-ED81-4E7E-BE21-7CF2E6340FFE}">
      <dgm:prSet phldr="0"/>
      <dgm:spPr/>
      <dgm:t>
        <a:bodyPr/>
        <a:lstStyle/>
        <a:p>
          <a:pPr rtl="0"/>
          <a:r>
            <a:rPr lang="en-US">
              <a:latin typeface="Calibri"/>
              <a:cs typeface="Calibri"/>
            </a:rPr>
            <a:t>Process project invoices</a:t>
          </a:r>
        </a:p>
      </dgm:t>
    </dgm:pt>
    <dgm:pt modelId="{5BA7132A-3A43-42C4-9572-4B92417F65AF}" type="parTrans" cxnId="{3D2A8C20-2E5D-4B67-A5BC-46C5ED3336AE}">
      <dgm:prSet/>
      <dgm:spPr/>
    </dgm:pt>
    <dgm:pt modelId="{CF4E74C1-3723-4B4C-BC4E-189761414C3F}" type="sibTrans" cxnId="{3D2A8C20-2E5D-4B67-A5BC-46C5ED3336AE}">
      <dgm:prSet/>
      <dgm:spPr/>
    </dgm:pt>
    <dgm:pt modelId="{4F9F3DAC-2674-4CD3-B195-3FF8573942BF}">
      <dgm:prSet phldr="0"/>
      <dgm:spPr/>
      <dgm:t>
        <a:bodyPr/>
        <a:lstStyle/>
        <a:p>
          <a:pPr rtl="0"/>
          <a:r>
            <a:rPr lang="en-US">
              <a:latin typeface="Calibri"/>
              <a:cs typeface="Calibri"/>
            </a:rPr>
            <a:t>Recognize project revenue</a:t>
          </a:r>
        </a:p>
      </dgm:t>
    </dgm:pt>
    <dgm:pt modelId="{B6E3C7FB-870C-4252-A2EE-1EBEF7947F14}" type="parTrans" cxnId="{90E44792-099B-452C-937C-75444EA9293D}">
      <dgm:prSet/>
      <dgm:spPr/>
    </dgm:pt>
    <dgm:pt modelId="{EBDA64E4-B8FA-442C-8F6A-625EC634CBCC}" type="sibTrans" cxnId="{90E44792-099B-452C-937C-75444EA9293D}">
      <dgm:prSet/>
      <dgm:spPr/>
    </dgm:pt>
    <dgm:pt modelId="{3F5FDD90-F9CA-4081-8BC4-6A74706EFF6B}">
      <dgm:prSet phldr="0"/>
      <dgm:spPr/>
      <dgm:t>
        <a:bodyPr/>
        <a:lstStyle/>
        <a:p>
          <a:pPr rtl="0"/>
          <a:r>
            <a:rPr lang="en-US">
              <a:latin typeface="Calibri"/>
              <a:cs typeface="Calibri"/>
            </a:rPr>
            <a:t>Make adjustments to project transactions</a:t>
          </a:r>
        </a:p>
      </dgm:t>
    </dgm:pt>
    <dgm:pt modelId="{31933101-365C-433D-8D59-F55B82A8DFBB}" type="parTrans" cxnId="{43D45536-7870-42B8-98C5-9DD0E106BBA2}">
      <dgm:prSet/>
      <dgm:spPr/>
    </dgm:pt>
    <dgm:pt modelId="{FCDE75AE-8317-4B66-AEAC-75F93CB58E41}" type="sibTrans" cxnId="{43D45536-7870-42B8-98C5-9DD0E106BBA2}">
      <dgm:prSet/>
      <dgm:spPr/>
    </dgm:pt>
    <dgm:pt modelId="{84BE3A4D-507F-4B15-8F59-0B3D1B4A7D0B}">
      <dgm:prSet phldr="0"/>
      <dgm:spPr/>
      <dgm:t>
        <a:bodyPr/>
        <a:lstStyle/>
        <a:p>
          <a:r>
            <a:rPr lang="en-US">
              <a:solidFill>
                <a:srgbClr val="444444"/>
              </a:solidFill>
              <a:latin typeface="Calibri"/>
              <a:cs typeface="Calibri"/>
            </a:rPr>
            <a:t>Manage project communications</a:t>
          </a:r>
          <a:endParaRPr lang="en-US"/>
        </a:p>
      </dgm:t>
    </dgm:pt>
    <dgm:pt modelId="{4D034C3C-F6E4-435A-9F81-EA27E2C95E51}" type="parTrans" cxnId="{57D99155-8F8E-41E3-83B0-21D599328C2F}">
      <dgm:prSet/>
      <dgm:spPr/>
    </dgm:pt>
    <dgm:pt modelId="{D42FCFE6-0C23-4924-8CA2-CD494228C02A}" type="sibTrans" cxnId="{57D99155-8F8E-41E3-83B0-21D599328C2F}">
      <dgm:prSet/>
      <dgm:spPr/>
    </dgm:pt>
    <dgm:pt modelId="{7DF3B547-0DB4-480E-ABD5-CD926A56134B}" type="pres">
      <dgm:prSet presAssocID="{AC493F96-41BB-4206-AFFC-6E2C4F20784E}" presName="theList" presStyleCnt="0">
        <dgm:presLayoutVars>
          <dgm:dir/>
          <dgm:animLvl val="lvl"/>
          <dgm:resizeHandles val="exact"/>
        </dgm:presLayoutVars>
      </dgm:prSet>
      <dgm:spPr/>
    </dgm:pt>
    <dgm:pt modelId="{BD4EC3C0-22C5-4628-B9FC-B110026B7FD4}" type="pres">
      <dgm:prSet presAssocID="{45557348-3A6A-4AD2-9A1D-424C81977EA2}" presName="compNode" presStyleCnt="0"/>
      <dgm:spPr/>
    </dgm:pt>
    <dgm:pt modelId="{1608D2CB-C9F7-4883-8586-B1896FD43F57}" type="pres">
      <dgm:prSet presAssocID="{45557348-3A6A-4AD2-9A1D-424C81977EA2}" presName="aNode" presStyleLbl="bgShp" presStyleIdx="0" presStyleCnt="3"/>
      <dgm:spPr/>
    </dgm:pt>
    <dgm:pt modelId="{D9F38F83-F672-4561-8A1D-0007414F2E89}" type="pres">
      <dgm:prSet presAssocID="{45557348-3A6A-4AD2-9A1D-424C81977EA2}" presName="textNode" presStyleLbl="bgShp" presStyleIdx="0" presStyleCnt="3"/>
      <dgm:spPr/>
    </dgm:pt>
    <dgm:pt modelId="{6DFE937D-05F2-43A1-B837-03645C575007}" type="pres">
      <dgm:prSet presAssocID="{45557348-3A6A-4AD2-9A1D-424C81977EA2}" presName="compChildNode" presStyleCnt="0"/>
      <dgm:spPr/>
    </dgm:pt>
    <dgm:pt modelId="{DBD8C2A2-7A98-42E4-A412-C4B685903A00}" type="pres">
      <dgm:prSet presAssocID="{45557348-3A6A-4AD2-9A1D-424C81977EA2}" presName="theInnerList" presStyleCnt="0"/>
      <dgm:spPr/>
    </dgm:pt>
    <dgm:pt modelId="{10A6E393-143F-4EEF-95A6-83B06A66E63D}" type="pres">
      <dgm:prSet presAssocID="{197F9EDC-42E5-40B7-B0CF-A1519AF6F724}" presName="childNode" presStyleLbl="node1" presStyleIdx="0" presStyleCnt="32">
        <dgm:presLayoutVars>
          <dgm:bulletEnabled val="1"/>
        </dgm:presLayoutVars>
      </dgm:prSet>
      <dgm:spPr/>
    </dgm:pt>
    <dgm:pt modelId="{7FC70665-20AE-4E52-B666-2D676D4823CA}" type="pres">
      <dgm:prSet presAssocID="{197F9EDC-42E5-40B7-B0CF-A1519AF6F724}" presName="aSpace2" presStyleCnt="0"/>
      <dgm:spPr/>
    </dgm:pt>
    <dgm:pt modelId="{A7309B89-43BB-4434-9440-E83FA8C7F7D2}" type="pres">
      <dgm:prSet presAssocID="{FBA21EC5-0A94-48A4-91E3-014AFE461C1D}" presName="childNode" presStyleLbl="node1" presStyleIdx="1" presStyleCnt="32">
        <dgm:presLayoutVars>
          <dgm:bulletEnabled val="1"/>
        </dgm:presLayoutVars>
      </dgm:prSet>
      <dgm:spPr/>
    </dgm:pt>
    <dgm:pt modelId="{BE346F4B-AFB2-4D83-A634-031AD28F78F2}" type="pres">
      <dgm:prSet presAssocID="{FBA21EC5-0A94-48A4-91E3-014AFE461C1D}" presName="aSpace2" presStyleCnt="0"/>
      <dgm:spPr/>
    </dgm:pt>
    <dgm:pt modelId="{9DE391B5-D20D-4AAD-B883-4A060AA59FAB}" type="pres">
      <dgm:prSet presAssocID="{249CD653-BB32-458B-B515-5A9086CD3DE0}" presName="childNode" presStyleLbl="node1" presStyleIdx="2" presStyleCnt="32">
        <dgm:presLayoutVars>
          <dgm:bulletEnabled val="1"/>
        </dgm:presLayoutVars>
      </dgm:prSet>
      <dgm:spPr/>
    </dgm:pt>
    <dgm:pt modelId="{3957687B-A6E6-4969-B99E-A1A9503B3903}" type="pres">
      <dgm:prSet presAssocID="{249CD653-BB32-458B-B515-5A9086CD3DE0}" presName="aSpace2" presStyleCnt="0"/>
      <dgm:spPr/>
    </dgm:pt>
    <dgm:pt modelId="{A16D298F-3C45-4F36-8A89-8732E4804591}" type="pres">
      <dgm:prSet presAssocID="{806435C3-0982-40CE-AFCC-8CFEB769C47D}" presName="childNode" presStyleLbl="node1" presStyleIdx="3" presStyleCnt="32">
        <dgm:presLayoutVars>
          <dgm:bulletEnabled val="1"/>
        </dgm:presLayoutVars>
      </dgm:prSet>
      <dgm:spPr/>
    </dgm:pt>
    <dgm:pt modelId="{EA14A49E-8753-4464-A58E-4D3A942575E7}" type="pres">
      <dgm:prSet presAssocID="{806435C3-0982-40CE-AFCC-8CFEB769C47D}" presName="aSpace2" presStyleCnt="0"/>
      <dgm:spPr/>
    </dgm:pt>
    <dgm:pt modelId="{40D47DF2-3528-47E7-BE0D-C8DBC06DC564}" type="pres">
      <dgm:prSet presAssocID="{436B09E8-B238-4D0B-B42D-24B7B0E0BFC8}" presName="childNode" presStyleLbl="node1" presStyleIdx="4" presStyleCnt="32">
        <dgm:presLayoutVars>
          <dgm:bulletEnabled val="1"/>
        </dgm:presLayoutVars>
      </dgm:prSet>
      <dgm:spPr/>
    </dgm:pt>
    <dgm:pt modelId="{31274D22-07A2-4A08-874B-8B5D58C3DE7E}" type="pres">
      <dgm:prSet presAssocID="{45557348-3A6A-4AD2-9A1D-424C81977EA2}" presName="aSpace" presStyleCnt="0"/>
      <dgm:spPr/>
    </dgm:pt>
    <dgm:pt modelId="{42293ABD-9680-44A3-ACBD-B8FB492489B5}" type="pres">
      <dgm:prSet presAssocID="{C7EFBDD3-5294-4D47-8846-A08B71D4A8CC}" presName="compNode" presStyleCnt="0"/>
      <dgm:spPr/>
    </dgm:pt>
    <dgm:pt modelId="{C9F1157A-A497-49AB-9F56-585DF37546DD}" type="pres">
      <dgm:prSet presAssocID="{C7EFBDD3-5294-4D47-8846-A08B71D4A8CC}" presName="aNode" presStyleLbl="bgShp" presStyleIdx="1" presStyleCnt="3"/>
      <dgm:spPr/>
    </dgm:pt>
    <dgm:pt modelId="{1A839FFF-43DC-4F41-B980-8E0DAC772D1C}" type="pres">
      <dgm:prSet presAssocID="{C7EFBDD3-5294-4D47-8846-A08B71D4A8CC}" presName="textNode" presStyleLbl="bgShp" presStyleIdx="1" presStyleCnt="3"/>
      <dgm:spPr/>
    </dgm:pt>
    <dgm:pt modelId="{A03F0993-F696-4F6B-B3B7-2678ACA5B394}" type="pres">
      <dgm:prSet presAssocID="{C7EFBDD3-5294-4D47-8846-A08B71D4A8CC}" presName="compChildNode" presStyleCnt="0"/>
      <dgm:spPr/>
    </dgm:pt>
    <dgm:pt modelId="{2F74E153-1288-4682-9FAD-B488327581FC}" type="pres">
      <dgm:prSet presAssocID="{C7EFBDD3-5294-4D47-8846-A08B71D4A8CC}" presName="theInnerList" presStyleCnt="0"/>
      <dgm:spPr/>
    </dgm:pt>
    <dgm:pt modelId="{E36CB624-61C7-4D6E-82CC-21CF95A04918}" type="pres">
      <dgm:prSet presAssocID="{9797C114-F017-4F94-B7D8-31D0264AB7DC}" presName="childNode" presStyleLbl="node1" presStyleIdx="5" presStyleCnt="32">
        <dgm:presLayoutVars>
          <dgm:bulletEnabled val="1"/>
        </dgm:presLayoutVars>
      </dgm:prSet>
      <dgm:spPr/>
    </dgm:pt>
    <dgm:pt modelId="{22BE91A0-5417-44F0-A0DF-D80B10BA8262}" type="pres">
      <dgm:prSet presAssocID="{9797C114-F017-4F94-B7D8-31D0264AB7DC}" presName="aSpace2" presStyleCnt="0"/>
      <dgm:spPr/>
    </dgm:pt>
    <dgm:pt modelId="{14C56500-B210-4466-A925-1821DAF26645}" type="pres">
      <dgm:prSet presAssocID="{49FC36E5-32E7-4FF5-A0E0-C046D1F878E6}" presName="childNode" presStyleLbl="node1" presStyleIdx="6" presStyleCnt="32">
        <dgm:presLayoutVars>
          <dgm:bulletEnabled val="1"/>
        </dgm:presLayoutVars>
      </dgm:prSet>
      <dgm:spPr/>
    </dgm:pt>
    <dgm:pt modelId="{877BAF1D-145E-4021-8235-9129CFD59071}" type="pres">
      <dgm:prSet presAssocID="{49FC36E5-32E7-4FF5-A0E0-C046D1F878E6}" presName="aSpace2" presStyleCnt="0"/>
      <dgm:spPr/>
    </dgm:pt>
    <dgm:pt modelId="{106E5A77-66FC-4088-82B7-6140ADB95F94}" type="pres">
      <dgm:prSet presAssocID="{1A436B20-AB75-4DBA-9FF5-F36176BD284F}" presName="childNode" presStyleLbl="node1" presStyleIdx="7" presStyleCnt="32">
        <dgm:presLayoutVars>
          <dgm:bulletEnabled val="1"/>
        </dgm:presLayoutVars>
      </dgm:prSet>
      <dgm:spPr/>
    </dgm:pt>
    <dgm:pt modelId="{CBA2701D-5301-4146-9FC4-2F7B2D42D04D}" type="pres">
      <dgm:prSet presAssocID="{1A436B20-AB75-4DBA-9FF5-F36176BD284F}" presName="aSpace2" presStyleCnt="0"/>
      <dgm:spPr/>
    </dgm:pt>
    <dgm:pt modelId="{8B584063-1C80-4E94-8F7D-81D931AE5ACC}" type="pres">
      <dgm:prSet presAssocID="{5C48FDA8-6A3A-4CE2-B9EA-72F98A8E8EFD}" presName="childNode" presStyleLbl="node1" presStyleIdx="8" presStyleCnt="32">
        <dgm:presLayoutVars>
          <dgm:bulletEnabled val="1"/>
        </dgm:presLayoutVars>
      </dgm:prSet>
      <dgm:spPr/>
    </dgm:pt>
    <dgm:pt modelId="{BF89EAD0-7A5B-44F3-A00D-08B3B9AD6FB4}" type="pres">
      <dgm:prSet presAssocID="{5C48FDA8-6A3A-4CE2-B9EA-72F98A8E8EFD}" presName="aSpace2" presStyleCnt="0"/>
      <dgm:spPr/>
    </dgm:pt>
    <dgm:pt modelId="{021F6F13-1662-4D98-B4F0-3540F905E7B9}" type="pres">
      <dgm:prSet presAssocID="{C4884FEB-0010-4E6D-BEE2-F9C9F9011C45}" presName="childNode" presStyleLbl="node1" presStyleIdx="9" presStyleCnt="32">
        <dgm:presLayoutVars>
          <dgm:bulletEnabled val="1"/>
        </dgm:presLayoutVars>
      </dgm:prSet>
      <dgm:spPr/>
    </dgm:pt>
    <dgm:pt modelId="{5BD23A15-F8AA-49D7-9D16-7904223EFBDC}" type="pres">
      <dgm:prSet presAssocID="{C4884FEB-0010-4E6D-BEE2-F9C9F9011C45}" presName="aSpace2" presStyleCnt="0"/>
      <dgm:spPr/>
    </dgm:pt>
    <dgm:pt modelId="{158890F3-848E-4133-8B38-8CB52A0F4099}" type="pres">
      <dgm:prSet presAssocID="{F0CCF5AF-A6F6-4679-A02F-02CBF542E287}" presName="childNode" presStyleLbl="node1" presStyleIdx="10" presStyleCnt="32">
        <dgm:presLayoutVars>
          <dgm:bulletEnabled val="1"/>
        </dgm:presLayoutVars>
      </dgm:prSet>
      <dgm:spPr/>
    </dgm:pt>
    <dgm:pt modelId="{F1B4B296-E958-40C2-8404-7E1D7C2D9E35}" type="pres">
      <dgm:prSet presAssocID="{F0CCF5AF-A6F6-4679-A02F-02CBF542E287}" presName="aSpace2" presStyleCnt="0"/>
      <dgm:spPr/>
    </dgm:pt>
    <dgm:pt modelId="{5BB35643-C7C6-4602-8B4B-2D40AAD76D37}" type="pres">
      <dgm:prSet presAssocID="{163BF150-C01E-4867-94DE-28D56F30422A}" presName="childNode" presStyleLbl="node1" presStyleIdx="11" presStyleCnt="32">
        <dgm:presLayoutVars>
          <dgm:bulletEnabled val="1"/>
        </dgm:presLayoutVars>
      </dgm:prSet>
      <dgm:spPr/>
    </dgm:pt>
    <dgm:pt modelId="{F45817BB-455D-44E5-9652-34A8B3F3F811}" type="pres">
      <dgm:prSet presAssocID="{163BF150-C01E-4867-94DE-28D56F30422A}" presName="aSpace2" presStyleCnt="0"/>
      <dgm:spPr/>
    </dgm:pt>
    <dgm:pt modelId="{7812CC5C-D819-4D94-9C96-68E7767EFD3D}" type="pres">
      <dgm:prSet presAssocID="{C7A6D774-A314-44F2-A5C6-16300F80DCFF}" presName="childNode" presStyleLbl="node1" presStyleIdx="12" presStyleCnt="32">
        <dgm:presLayoutVars>
          <dgm:bulletEnabled val="1"/>
        </dgm:presLayoutVars>
      </dgm:prSet>
      <dgm:spPr/>
    </dgm:pt>
    <dgm:pt modelId="{68901F34-74F2-4C6D-8515-3917BB5242F4}" type="pres">
      <dgm:prSet presAssocID="{C7A6D774-A314-44F2-A5C6-16300F80DCFF}" presName="aSpace2" presStyleCnt="0"/>
      <dgm:spPr/>
    </dgm:pt>
    <dgm:pt modelId="{E2390F2B-A144-40C8-8F26-012F6B9E6742}" type="pres">
      <dgm:prSet presAssocID="{0012E8B7-7FE9-49B1-B66E-76138DD204D4}" presName="childNode" presStyleLbl="node1" presStyleIdx="13" presStyleCnt="32">
        <dgm:presLayoutVars>
          <dgm:bulletEnabled val="1"/>
        </dgm:presLayoutVars>
      </dgm:prSet>
      <dgm:spPr/>
    </dgm:pt>
    <dgm:pt modelId="{3C55F033-0CFD-4F3D-97BE-3E5380E98197}" type="pres">
      <dgm:prSet presAssocID="{0012E8B7-7FE9-49B1-B66E-76138DD204D4}" presName="aSpace2" presStyleCnt="0"/>
      <dgm:spPr/>
    </dgm:pt>
    <dgm:pt modelId="{B2CFAF17-1546-443D-9546-09F831C42009}" type="pres">
      <dgm:prSet presAssocID="{213DF8F5-ED81-4E7E-BE21-7CF2E6340FFE}" presName="childNode" presStyleLbl="node1" presStyleIdx="14" presStyleCnt="32">
        <dgm:presLayoutVars>
          <dgm:bulletEnabled val="1"/>
        </dgm:presLayoutVars>
      </dgm:prSet>
      <dgm:spPr/>
    </dgm:pt>
    <dgm:pt modelId="{C67329E6-9B09-452D-9A4D-C0B667A62105}" type="pres">
      <dgm:prSet presAssocID="{213DF8F5-ED81-4E7E-BE21-7CF2E6340FFE}" presName="aSpace2" presStyleCnt="0"/>
      <dgm:spPr/>
    </dgm:pt>
    <dgm:pt modelId="{6F70592F-8015-4274-87DC-8ED3ABF3084A}" type="pres">
      <dgm:prSet presAssocID="{4F9F3DAC-2674-4CD3-B195-3FF8573942BF}" presName="childNode" presStyleLbl="node1" presStyleIdx="15" presStyleCnt="32">
        <dgm:presLayoutVars>
          <dgm:bulletEnabled val="1"/>
        </dgm:presLayoutVars>
      </dgm:prSet>
      <dgm:spPr/>
    </dgm:pt>
    <dgm:pt modelId="{030B3794-0188-4557-A0C4-ACA2AEF3A793}" type="pres">
      <dgm:prSet presAssocID="{4F9F3DAC-2674-4CD3-B195-3FF8573942BF}" presName="aSpace2" presStyleCnt="0"/>
      <dgm:spPr/>
    </dgm:pt>
    <dgm:pt modelId="{AB5ACDE0-3FA7-4614-81A9-928340E1127E}" type="pres">
      <dgm:prSet presAssocID="{3F5FDD90-F9CA-4081-8BC4-6A74706EFF6B}" presName="childNode" presStyleLbl="node1" presStyleIdx="16" presStyleCnt="32">
        <dgm:presLayoutVars>
          <dgm:bulletEnabled val="1"/>
        </dgm:presLayoutVars>
      </dgm:prSet>
      <dgm:spPr/>
    </dgm:pt>
    <dgm:pt modelId="{249BF205-2D69-400B-85A8-691CAAACD8FC}" type="pres">
      <dgm:prSet presAssocID="{3F5FDD90-F9CA-4081-8BC4-6A74706EFF6B}" presName="aSpace2" presStyleCnt="0"/>
      <dgm:spPr/>
    </dgm:pt>
    <dgm:pt modelId="{C12BDEE4-5560-4402-82FD-97AEFF9BF666}" type="pres">
      <dgm:prSet presAssocID="{A5D4B6EF-3518-46B8-A243-B0EE94788712}" presName="childNode" presStyleLbl="node1" presStyleIdx="17" presStyleCnt="32">
        <dgm:presLayoutVars>
          <dgm:bulletEnabled val="1"/>
        </dgm:presLayoutVars>
      </dgm:prSet>
      <dgm:spPr/>
    </dgm:pt>
    <dgm:pt modelId="{294CD6C4-7DF8-438D-84F6-27246E10A97A}" type="pres">
      <dgm:prSet presAssocID="{A5D4B6EF-3518-46B8-A243-B0EE94788712}" presName="aSpace2" presStyleCnt="0"/>
      <dgm:spPr/>
    </dgm:pt>
    <dgm:pt modelId="{BEC1519A-2280-4C95-B742-6EEF4AD50034}" type="pres">
      <dgm:prSet presAssocID="{D27E60F7-D215-4D64-93D8-C5C6C59FF96F}" presName="childNode" presStyleLbl="node1" presStyleIdx="18" presStyleCnt="32">
        <dgm:presLayoutVars>
          <dgm:bulletEnabled val="1"/>
        </dgm:presLayoutVars>
      </dgm:prSet>
      <dgm:spPr/>
    </dgm:pt>
    <dgm:pt modelId="{A2B5997C-8ED7-4B7F-B70A-D95378632DCC}" type="pres">
      <dgm:prSet presAssocID="{D27E60F7-D215-4D64-93D8-C5C6C59FF96F}" presName="aSpace2" presStyleCnt="0"/>
      <dgm:spPr/>
    </dgm:pt>
    <dgm:pt modelId="{579E5DC8-014D-4CC4-81ED-C17FF3A48E5F}" type="pres">
      <dgm:prSet presAssocID="{6A72FE5F-51B1-42C8-BF25-6092435FDE0C}" presName="childNode" presStyleLbl="node1" presStyleIdx="19" presStyleCnt="32">
        <dgm:presLayoutVars>
          <dgm:bulletEnabled val="1"/>
        </dgm:presLayoutVars>
      </dgm:prSet>
      <dgm:spPr/>
    </dgm:pt>
    <dgm:pt modelId="{BD2FD0C9-2A8D-4F69-87B2-390F8931B1C1}" type="pres">
      <dgm:prSet presAssocID="{6A72FE5F-51B1-42C8-BF25-6092435FDE0C}" presName="aSpace2" presStyleCnt="0"/>
      <dgm:spPr/>
    </dgm:pt>
    <dgm:pt modelId="{B3837597-A2AB-4AA7-9F54-78271101F2E5}" type="pres">
      <dgm:prSet presAssocID="{910491CC-CA73-4792-BA4E-A06CA133090D}" presName="childNode" presStyleLbl="node1" presStyleIdx="20" presStyleCnt="32">
        <dgm:presLayoutVars>
          <dgm:bulletEnabled val="1"/>
        </dgm:presLayoutVars>
      </dgm:prSet>
      <dgm:spPr/>
    </dgm:pt>
    <dgm:pt modelId="{3A208414-6F4D-4A0A-83B1-492CA2E0D0FB}" type="pres">
      <dgm:prSet presAssocID="{910491CC-CA73-4792-BA4E-A06CA133090D}" presName="aSpace2" presStyleCnt="0"/>
      <dgm:spPr/>
    </dgm:pt>
    <dgm:pt modelId="{D261F10A-F615-4DCA-95B3-22D7DEF489A9}" type="pres">
      <dgm:prSet presAssocID="{84BE3A4D-507F-4B15-8F59-0B3D1B4A7D0B}" presName="childNode" presStyleLbl="node1" presStyleIdx="21" presStyleCnt="32">
        <dgm:presLayoutVars>
          <dgm:bulletEnabled val="1"/>
        </dgm:presLayoutVars>
      </dgm:prSet>
      <dgm:spPr/>
    </dgm:pt>
    <dgm:pt modelId="{F06DE5F0-044D-4F81-9F30-D413369A1A61}" type="pres">
      <dgm:prSet presAssocID="{84BE3A4D-507F-4B15-8F59-0B3D1B4A7D0B}" presName="aSpace2" presStyleCnt="0"/>
      <dgm:spPr/>
    </dgm:pt>
    <dgm:pt modelId="{7B05919C-C4AD-46E6-A242-65D3D530D74D}" type="pres">
      <dgm:prSet presAssocID="{7A201412-9FDD-4FC3-85BF-0F310EC1E3A8}" presName="childNode" presStyleLbl="node1" presStyleIdx="22" presStyleCnt="32">
        <dgm:presLayoutVars>
          <dgm:bulletEnabled val="1"/>
        </dgm:presLayoutVars>
      </dgm:prSet>
      <dgm:spPr/>
    </dgm:pt>
    <dgm:pt modelId="{43B7B39A-57D0-45FE-A148-0DE40994A562}" type="pres">
      <dgm:prSet presAssocID="{C7EFBDD3-5294-4D47-8846-A08B71D4A8CC}" presName="aSpace" presStyleCnt="0"/>
      <dgm:spPr/>
    </dgm:pt>
    <dgm:pt modelId="{FBED15B0-54A9-4BC1-AF72-96B153F42109}" type="pres">
      <dgm:prSet presAssocID="{D113DD07-8750-4A4F-83EA-0389E4597A92}" presName="compNode" presStyleCnt="0"/>
      <dgm:spPr/>
    </dgm:pt>
    <dgm:pt modelId="{4FE73880-E4EC-4D19-80AF-B8C2846A64EF}" type="pres">
      <dgm:prSet presAssocID="{D113DD07-8750-4A4F-83EA-0389E4597A92}" presName="aNode" presStyleLbl="bgShp" presStyleIdx="2" presStyleCnt="3"/>
      <dgm:spPr/>
    </dgm:pt>
    <dgm:pt modelId="{6C183903-68B9-49CC-B026-BDAE62C86085}" type="pres">
      <dgm:prSet presAssocID="{D113DD07-8750-4A4F-83EA-0389E4597A92}" presName="textNode" presStyleLbl="bgShp" presStyleIdx="2" presStyleCnt="3"/>
      <dgm:spPr/>
    </dgm:pt>
    <dgm:pt modelId="{7AAEF9AB-334D-4B4A-A4DA-35803D2377A3}" type="pres">
      <dgm:prSet presAssocID="{D113DD07-8750-4A4F-83EA-0389E4597A92}" presName="compChildNode" presStyleCnt="0"/>
      <dgm:spPr/>
    </dgm:pt>
    <dgm:pt modelId="{67F220B1-B68D-4977-9505-B4978B2F0CEF}" type="pres">
      <dgm:prSet presAssocID="{D113DD07-8750-4A4F-83EA-0389E4597A92}" presName="theInnerList" presStyleCnt="0"/>
      <dgm:spPr/>
    </dgm:pt>
    <dgm:pt modelId="{9BE4712B-5260-4E94-831A-24294CA3F894}" type="pres">
      <dgm:prSet presAssocID="{377C3EE9-7648-4EB4-B55E-35EA3B60660F}" presName="childNode" presStyleLbl="node1" presStyleIdx="23" presStyleCnt="32">
        <dgm:presLayoutVars>
          <dgm:bulletEnabled val="1"/>
        </dgm:presLayoutVars>
      </dgm:prSet>
      <dgm:spPr/>
    </dgm:pt>
    <dgm:pt modelId="{DA23A4E8-210C-4233-BD87-6315EB48EAD8}" type="pres">
      <dgm:prSet presAssocID="{377C3EE9-7648-4EB4-B55E-35EA3B60660F}" presName="aSpace2" presStyleCnt="0"/>
      <dgm:spPr/>
    </dgm:pt>
    <dgm:pt modelId="{48A68388-1926-4659-9A60-331B84C3B5D4}" type="pres">
      <dgm:prSet presAssocID="{E87659A9-8D11-4307-B535-1D050F368D71}" presName="childNode" presStyleLbl="node1" presStyleIdx="24" presStyleCnt="32">
        <dgm:presLayoutVars>
          <dgm:bulletEnabled val="1"/>
        </dgm:presLayoutVars>
      </dgm:prSet>
      <dgm:spPr/>
    </dgm:pt>
    <dgm:pt modelId="{1CF6A9BE-BDF8-4834-816C-DEBE5F30C085}" type="pres">
      <dgm:prSet presAssocID="{E87659A9-8D11-4307-B535-1D050F368D71}" presName="aSpace2" presStyleCnt="0"/>
      <dgm:spPr/>
    </dgm:pt>
    <dgm:pt modelId="{7FABB899-130F-419A-9686-B2EF144419D4}" type="pres">
      <dgm:prSet presAssocID="{29352248-51C5-408A-94E2-CB561C04DE64}" presName="childNode" presStyleLbl="node1" presStyleIdx="25" presStyleCnt="32">
        <dgm:presLayoutVars>
          <dgm:bulletEnabled val="1"/>
        </dgm:presLayoutVars>
      </dgm:prSet>
      <dgm:spPr/>
    </dgm:pt>
    <dgm:pt modelId="{90B42279-1EC0-414F-BC15-47A0B517B623}" type="pres">
      <dgm:prSet presAssocID="{29352248-51C5-408A-94E2-CB561C04DE64}" presName="aSpace2" presStyleCnt="0"/>
      <dgm:spPr/>
    </dgm:pt>
    <dgm:pt modelId="{C264C99D-2E2F-4BD0-B9C5-72C06C734991}" type="pres">
      <dgm:prSet presAssocID="{247415FA-8BB9-41D8-A0D0-015C7D05C666}" presName="childNode" presStyleLbl="node1" presStyleIdx="26" presStyleCnt="32">
        <dgm:presLayoutVars>
          <dgm:bulletEnabled val="1"/>
        </dgm:presLayoutVars>
      </dgm:prSet>
      <dgm:spPr/>
    </dgm:pt>
    <dgm:pt modelId="{9A01D7A0-73A5-4011-8F61-38380C09F9E2}" type="pres">
      <dgm:prSet presAssocID="{247415FA-8BB9-41D8-A0D0-015C7D05C666}" presName="aSpace2" presStyleCnt="0"/>
      <dgm:spPr/>
    </dgm:pt>
    <dgm:pt modelId="{B670C6BC-A05F-4F39-B58D-39E2CA02E427}" type="pres">
      <dgm:prSet presAssocID="{F8382B16-FE6C-4B33-9967-BA4B9AF326E2}" presName="childNode" presStyleLbl="node1" presStyleIdx="27" presStyleCnt="32">
        <dgm:presLayoutVars>
          <dgm:bulletEnabled val="1"/>
        </dgm:presLayoutVars>
      </dgm:prSet>
      <dgm:spPr/>
    </dgm:pt>
    <dgm:pt modelId="{6F12FD9D-1C5F-4BD0-89FF-3B3AD7F3BB61}" type="pres">
      <dgm:prSet presAssocID="{F8382B16-FE6C-4B33-9967-BA4B9AF326E2}" presName="aSpace2" presStyleCnt="0"/>
      <dgm:spPr/>
    </dgm:pt>
    <dgm:pt modelId="{ABA55E48-67E2-42C2-B80A-D52272B7BF25}" type="pres">
      <dgm:prSet presAssocID="{8C79C3FE-E78C-4969-984E-CE07265B45DE}" presName="childNode" presStyleLbl="node1" presStyleIdx="28" presStyleCnt="32">
        <dgm:presLayoutVars>
          <dgm:bulletEnabled val="1"/>
        </dgm:presLayoutVars>
      </dgm:prSet>
      <dgm:spPr/>
    </dgm:pt>
    <dgm:pt modelId="{62DF6823-540A-490D-BAEC-A43D4897FA6D}" type="pres">
      <dgm:prSet presAssocID="{8C79C3FE-E78C-4969-984E-CE07265B45DE}" presName="aSpace2" presStyleCnt="0"/>
      <dgm:spPr/>
    </dgm:pt>
    <dgm:pt modelId="{6E607307-08F6-49C4-960D-A824B6390B85}" type="pres">
      <dgm:prSet presAssocID="{90B3FDA5-D7CE-484C-AA3F-1D925C66619C}" presName="childNode" presStyleLbl="node1" presStyleIdx="29" presStyleCnt="32">
        <dgm:presLayoutVars>
          <dgm:bulletEnabled val="1"/>
        </dgm:presLayoutVars>
      </dgm:prSet>
      <dgm:spPr/>
    </dgm:pt>
    <dgm:pt modelId="{1ACEE5E8-3E51-42DA-A31C-4F20B2DB8474}" type="pres">
      <dgm:prSet presAssocID="{90B3FDA5-D7CE-484C-AA3F-1D925C66619C}" presName="aSpace2" presStyleCnt="0"/>
      <dgm:spPr/>
    </dgm:pt>
    <dgm:pt modelId="{FAF01DAA-08AC-4AE4-ACAA-483AA4046B20}" type="pres">
      <dgm:prSet presAssocID="{0FB46C34-AC91-40AC-9B8D-71340D6E9FF9}" presName="childNode" presStyleLbl="node1" presStyleIdx="30" presStyleCnt="32">
        <dgm:presLayoutVars>
          <dgm:bulletEnabled val="1"/>
        </dgm:presLayoutVars>
      </dgm:prSet>
      <dgm:spPr/>
    </dgm:pt>
    <dgm:pt modelId="{9C66ACA4-ECFB-431A-B28A-B1F5589EEFE9}" type="pres">
      <dgm:prSet presAssocID="{0FB46C34-AC91-40AC-9B8D-71340D6E9FF9}" presName="aSpace2" presStyleCnt="0"/>
      <dgm:spPr/>
    </dgm:pt>
    <dgm:pt modelId="{020C0D08-4214-41DF-AAB5-714D006BCC38}" type="pres">
      <dgm:prSet presAssocID="{B4EA60CB-ECD8-444D-9485-54F9FDCC0792}" presName="childNode" presStyleLbl="node1" presStyleIdx="31" presStyleCnt="32">
        <dgm:presLayoutVars>
          <dgm:bulletEnabled val="1"/>
        </dgm:presLayoutVars>
      </dgm:prSet>
      <dgm:spPr/>
    </dgm:pt>
  </dgm:ptLst>
  <dgm:cxnLst>
    <dgm:cxn modelId="{938CBD01-F1DF-4B09-8C6E-DE036128CDF0}" type="presOf" srcId="{0FB46C34-AC91-40AC-9B8D-71340D6E9FF9}" destId="{FAF01DAA-08AC-4AE4-ACAA-483AA4046B20}" srcOrd="0" destOrd="0" presId="urn:microsoft.com/office/officeart/2005/8/layout/lProcess2"/>
    <dgm:cxn modelId="{E2EECE01-1240-4472-BE85-4F8E9336B717}" srcId="{C7EFBDD3-5294-4D47-8846-A08B71D4A8CC}" destId="{7A201412-9FDD-4FC3-85BF-0F310EC1E3A8}" srcOrd="17" destOrd="0" parTransId="{52DC848D-B094-46F8-BAEE-814EB464BBFF}" sibTransId="{8546601C-BD68-460D-B6BA-07480CC1924E}"/>
    <dgm:cxn modelId="{B35AF106-2CD7-451D-A370-5BA2F185418A}" type="presOf" srcId="{213DF8F5-ED81-4E7E-BE21-7CF2E6340FFE}" destId="{B2CFAF17-1546-443D-9546-09F831C42009}" srcOrd="0" destOrd="0" presId="urn:microsoft.com/office/officeart/2005/8/layout/lProcess2"/>
    <dgm:cxn modelId="{A8B45B07-14EE-422E-B011-B9695D245040}" srcId="{AC493F96-41BB-4206-AFFC-6E2C4F20784E}" destId="{C7EFBDD3-5294-4D47-8846-A08B71D4A8CC}" srcOrd="1" destOrd="0" parTransId="{6A95F454-7D12-4DDA-A691-A0B03E91DAE3}" sibTransId="{A152950A-58F3-4BEF-8851-D75FA2F7FE46}"/>
    <dgm:cxn modelId="{4EF7A707-51EB-46CB-8389-F3A76A082ADB}" type="presOf" srcId="{C7A6D774-A314-44F2-A5C6-16300F80DCFF}" destId="{7812CC5C-D819-4D94-9C96-68E7767EFD3D}" srcOrd="0" destOrd="0" presId="urn:microsoft.com/office/officeart/2005/8/layout/lProcess2"/>
    <dgm:cxn modelId="{2B121109-7109-4E43-880E-4A821C6067CD}" srcId="{C7EFBDD3-5294-4D47-8846-A08B71D4A8CC}" destId="{9797C114-F017-4F94-B7D8-31D0264AB7DC}" srcOrd="0" destOrd="0" parTransId="{7E296F26-0928-4AE7-AF01-2BCCA507F82F}" sibTransId="{4FAAC2CA-E355-4173-924D-34BD456E009F}"/>
    <dgm:cxn modelId="{B30D2E09-7F77-4FBD-ACB9-EB574F56A0EF}" type="presOf" srcId="{9797C114-F017-4F94-B7D8-31D0264AB7DC}" destId="{E36CB624-61C7-4D6E-82CC-21CF95A04918}" srcOrd="0" destOrd="0" presId="urn:microsoft.com/office/officeart/2005/8/layout/lProcess2"/>
    <dgm:cxn modelId="{88E1D00A-3D71-456E-9216-E8BA774BE567}" srcId="{C7EFBDD3-5294-4D47-8846-A08B71D4A8CC}" destId="{D27E60F7-D215-4D64-93D8-C5C6C59FF96F}" srcOrd="13" destOrd="0" parTransId="{CEF671D5-BCAF-4D90-B3CC-63D2D6228DB3}" sibTransId="{A3934410-E713-4404-B8B6-0630DDF2DE9C}"/>
    <dgm:cxn modelId="{600EB90B-634A-40B3-B9B6-7E265DBCE329}" srcId="{C7EFBDD3-5294-4D47-8846-A08B71D4A8CC}" destId="{A5D4B6EF-3518-46B8-A243-B0EE94788712}" srcOrd="12" destOrd="0" parTransId="{065A1EB9-A33E-46C2-AB9B-DA771B7C9D2C}" sibTransId="{E73526C4-4691-492E-AE91-09D81B555838}"/>
    <dgm:cxn modelId="{5F50F90D-2EAC-4188-9B1E-F661AE82FF5B}" type="presOf" srcId="{0012E8B7-7FE9-49B1-B66E-76138DD204D4}" destId="{E2390F2B-A144-40C8-8F26-012F6B9E6742}" srcOrd="0" destOrd="0" presId="urn:microsoft.com/office/officeart/2005/8/layout/lProcess2"/>
    <dgm:cxn modelId="{9F13E90F-5A28-4F64-83E0-25033287B332}" type="presOf" srcId="{6A72FE5F-51B1-42C8-BF25-6092435FDE0C}" destId="{579E5DC8-014D-4CC4-81ED-C17FF3A48E5F}" srcOrd="0" destOrd="0" presId="urn:microsoft.com/office/officeart/2005/8/layout/lProcess2"/>
    <dgm:cxn modelId="{11ED8114-853B-4CB6-B18D-CB9E9BCAA634}" srcId="{45557348-3A6A-4AD2-9A1D-424C81977EA2}" destId="{FBA21EC5-0A94-48A4-91E3-014AFE461C1D}" srcOrd="1" destOrd="0" parTransId="{417CB744-E6EA-4011-8755-36182A47787E}" sibTransId="{49E47E59-8925-486C-86A9-584CE2A1DE1F}"/>
    <dgm:cxn modelId="{A866DC19-1FF6-4267-8E9C-7C89305941D2}" type="presOf" srcId="{197F9EDC-42E5-40B7-B0CF-A1519AF6F724}" destId="{10A6E393-143F-4EEF-95A6-83B06A66E63D}" srcOrd="0" destOrd="0" presId="urn:microsoft.com/office/officeart/2005/8/layout/lProcess2"/>
    <dgm:cxn modelId="{F9ED801C-0849-4E01-A3BE-CBE486C3BBB0}" srcId="{D113DD07-8750-4A4F-83EA-0389E4597A92}" destId="{8C79C3FE-E78C-4969-984E-CE07265B45DE}" srcOrd="5" destOrd="0" parTransId="{56B53C39-9D61-40C0-A99F-C9E149B1FE25}" sibTransId="{2AA2353B-40B7-48DB-8DBD-DD29CF9ED1F7}"/>
    <dgm:cxn modelId="{0886A51C-019F-44E1-8010-55300F573DE2}" type="presOf" srcId="{D27E60F7-D215-4D64-93D8-C5C6C59FF96F}" destId="{BEC1519A-2280-4C95-B742-6EEF4AD50034}" srcOrd="0" destOrd="0" presId="urn:microsoft.com/office/officeart/2005/8/layout/lProcess2"/>
    <dgm:cxn modelId="{716FA01E-D762-47DC-B127-A15CC3D52A03}" type="presOf" srcId="{E87659A9-8D11-4307-B535-1D050F368D71}" destId="{48A68388-1926-4659-9A60-331B84C3B5D4}" srcOrd="0" destOrd="0" presId="urn:microsoft.com/office/officeart/2005/8/layout/lProcess2"/>
    <dgm:cxn modelId="{3D2A8C20-2E5D-4B67-A5BC-46C5ED3336AE}" srcId="{C7EFBDD3-5294-4D47-8846-A08B71D4A8CC}" destId="{213DF8F5-ED81-4E7E-BE21-7CF2E6340FFE}" srcOrd="9" destOrd="0" parTransId="{5BA7132A-3A43-42C4-9572-4B92417F65AF}" sibTransId="{CF4E74C1-3723-4B4C-BC4E-189761414C3F}"/>
    <dgm:cxn modelId="{C84FA421-4FA3-41BE-A0CB-DEE8F5951FEC}" srcId="{AC493F96-41BB-4206-AFFC-6E2C4F20784E}" destId="{D113DD07-8750-4A4F-83EA-0389E4597A92}" srcOrd="2" destOrd="0" parTransId="{2DBB77A9-6E3E-451A-81D6-B86C7FB8A7B2}" sibTransId="{635192F0-8820-4EF9-BB7C-86B9B11DEB71}"/>
    <dgm:cxn modelId="{498CC821-6FF4-453E-B056-AA1428907720}" srcId="{C7EFBDD3-5294-4D47-8846-A08B71D4A8CC}" destId="{49FC36E5-32E7-4FF5-A0E0-C046D1F878E6}" srcOrd="1" destOrd="0" parTransId="{0DF096B8-8F3B-427E-AC00-914974BC2D4B}" sibTransId="{461DE54B-28E5-4609-8734-BAC9035EAF03}"/>
    <dgm:cxn modelId="{6690E627-B4F9-4582-9E0E-097C18E7F90A}" srcId="{45557348-3A6A-4AD2-9A1D-424C81977EA2}" destId="{436B09E8-B238-4D0B-B42D-24B7B0E0BFC8}" srcOrd="4" destOrd="0" parTransId="{D977CC39-6DAF-48F1-8862-563C6F1CA4AA}" sibTransId="{425C8B9F-DA57-4967-98A8-979948D910B0}"/>
    <dgm:cxn modelId="{DACEAE28-6A75-465D-9B0D-C547C5F9F639}" srcId="{D113DD07-8750-4A4F-83EA-0389E4597A92}" destId="{B4EA60CB-ECD8-444D-9485-54F9FDCC0792}" srcOrd="8" destOrd="0" parTransId="{FA46F227-5E8E-42B7-A28E-21352DD0D81B}" sibTransId="{EF31C7E0-7954-4050-B476-A85D91038223}"/>
    <dgm:cxn modelId="{72C9632B-384D-4CFB-9691-30F163D35E28}" srcId="{45557348-3A6A-4AD2-9A1D-424C81977EA2}" destId="{197F9EDC-42E5-40B7-B0CF-A1519AF6F724}" srcOrd="0" destOrd="0" parTransId="{F89EAA39-21D6-42D3-8F30-747387B1EB8D}" sibTransId="{D6E79695-2B2D-47D3-BD66-4AD022E0BBE2}"/>
    <dgm:cxn modelId="{AF9B4834-A3D5-4637-B487-887772D23144}" srcId="{D113DD07-8750-4A4F-83EA-0389E4597A92}" destId="{F8382B16-FE6C-4B33-9967-BA4B9AF326E2}" srcOrd="4" destOrd="0" parTransId="{2B452696-9621-4342-BDEC-3E112CECBE8B}" sibTransId="{F54C3F6E-36E2-48DF-AF49-29802B50921C}"/>
    <dgm:cxn modelId="{1FEA2D35-0CE2-4357-865F-BA487A6FF356}" type="presOf" srcId="{45557348-3A6A-4AD2-9A1D-424C81977EA2}" destId="{1608D2CB-C9F7-4883-8586-B1896FD43F57}" srcOrd="0" destOrd="0" presId="urn:microsoft.com/office/officeart/2005/8/layout/lProcess2"/>
    <dgm:cxn modelId="{5F4F5236-E3F7-4EF2-9BC0-05FE7C4695BF}" srcId="{C7EFBDD3-5294-4D47-8846-A08B71D4A8CC}" destId="{C4884FEB-0010-4E6D-BEE2-F9C9F9011C45}" srcOrd="4" destOrd="0" parTransId="{B3FAC841-0C1C-49E1-84F0-205E76E49FE6}" sibTransId="{CFA0DD91-16BB-4B46-A5C3-369FA1B0A79A}"/>
    <dgm:cxn modelId="{43D45536-7870-42B8-98C5-9DD0E106BBA2}" srcId="{C7EFBDD3-5294-4D47-8846-A08B71D4A8CC}" destId="{3F5FDD90-F9CA-4081-8BC4-6A74706EFF6B}" srcOrd="11" destOrd="0" parTransId="{31933101-365C-433D-8D59-F55B82A8DFBB}" sibTransId="{FCDE75AE-8317-4B66-AEAC-75F93CB58E41}"/>
    <dgm:cxn modelId="{073DEC38-C889-4EE0-925F-6C18E5910D4C}" type="presOf" srcId="{B4EA60CB-ECD8-444D-9485-54F9FDCC0792}" destId="{020C0D08-4214-41DF-AAB5-714D006BCC38}" srcOrd="0" destOrd="0" presId="urn:microsoft.com/office/officeart/2005/8/layout/lProcess2"/>
    <dgm:cxn modelId="{FFA7B23B-F37F-40BF-8050-502EC44A6F41}" srcId="{C7EFBDD3-5294-4D47-8846-A08B71D4A8CC}" destId="{6A72FE5F-51B1-42C8-BF25-6092435FDE0C}" srcOrd="14" destOrd="0" parTransId="{06E80CDB-C6DA-43F6-B795-C9420E55D908}" sibTransId="{A5864DB9-BAC2-4D97-A0E8-536AF5264D26}"/>
    <dgm:cxn modelId="{CC3B165B-E7C0-4293-A24A-52E8BFB45BB5}" srcId="{C7EFBDD3-5294-4D47-8846-A08B71D4A8CC}" destId="{163BF150-C01E-4867-94DE-28D56F30422A}" srcOrd="6" destOrd="0" parTransId="{4D093D49-BA70-47BF-A4E1-CB97453D47F1}" sibTransId="{EDD3DB24-D3F2-4BEB-8BFD-25807DE530A7}"/>
    <dgm:cxn modelId="{7EC64E5C-DB03-4B68-9125-BA5CA7BBF121}" type="presOf" srcId="{45557348-3A6A-4AD2-9A1D-424C81977EA2}" destId="{D9F38F83-F672-4561-8A1D-0007414F2E89}" srcOrd="1" destOrd="0" presId="urn:microsoft.com/office/officeart/2005/8/layout/lProcess2"/>
    <dgm:cxn modelId="{29D93361-AA6D-420A-934D-4A500546BA80}" type="presOf" srcId="{806435C3-0982-40CE-AFCC-8CFEB769C47D}" destId="{A16D298F-3C45-4F36-8A89-8732E4804591}" srcOrd="0" destOrd="0" presId="urn:microsoft.com/office/officeart/2005/8/layout/lProcess2"/>
    <dgm:cxn modelId="{E446D661-7D90-4C63-A434-0241E659E796}" srcId="{D113DD07-8750-4A4F-83EA-0389E4597A92}" destId="{E87659A9-8D11-4307-B535-1D050F368D71}" srcOrd="1" destOrd="0" parTransId="{7584C3B0-1397-4388-B874-3E71E6DA76D0}" sibTransId="{5F414C0D-3CAE-4C5C-AA62-1AA3745A31D4}"/>
    <dgm:cxn modelId="{D3C8E844-E02A-4AC5-BD2A-0957B4BD2D3A}" srcId="{D113DD07-8750-4A4F-83EA-0389E4597A92}" destId="{377C3EE9-7648-4EB4-B55E-35EA3B60660F}" srcOrd="0" destOrd="0" parTransId="{1880D60D-EEEF-4FB8-8AAB-9D41834294B6}" sibTransId="{D5F92B35-4120-422C-A520-AAFFE8857A30}"/>
    <dgm:cxn modelId="{21545766-B8B9-409A-B5A7-A2B55E4E66B1}" srcId="{C7EFBDD3-5294-4D47-8846-A08B71D4A8CC}" destId="{1A436B20-AB75-4DBA-9FF5-F36176BD284F}" srcOrd="2" destOrd="0" parTransId="{EB06528F-7DBC-4FA8-BCAE-A3CA8D8BF37F}" sibTransId="{96B04F9E-688F-4EF8-82B0-F3A255EADBFD}"/>
    <dgm:cxn modelId="{E179AD6A-F51C-4C03-BC28-69AA0E8334C2}" srcId="{C7EFBDD3-5294-4D47-8846-A08B71D4A8CC}" destId="{910491CC-CA73-4792-BA4E-A06CA133090D}" srcOrd="15" destOrd="0" parTransId="{FFE90F06-8DBC-4E66-8D29-D0CFE45DE06E}" sibTransId="{3E4E5E10-5F31-4748-AC8D-7F2F106F9424}"/>
    <dgm:cxn modelId="{57B1496E-F026-4811-B87D-3E666804D5EB}" srcId="{D113DD07-8750-4A4F-83EA-0389E4597A92}" destId="{0FB46C34-AC91-40AC-9B8D-71340D6E9FF9}" srcOrd="7" destOrd="0" parTransId="{B73C4CD8-B6F9-4DF0-9452-603BED07FEA3}" sibTransId="{EC273783-7911-4642-B9C1-C0648F95489B}"/>
    <dgm:cxn modelId="{C7872471-66AF-4810-9A27-F888AB9628FA}" srcId="{C7EFBDD3-5294-4D47-8846-A08B71D4A8CC}" destId="{0012E8B7-7FE9-49B1-B66E-76138DD204D4}" srcOrd="8" destOrd="0" parTransId="{F2A0600C-63ED-4237-98AC-3040B58832D4}" sibTransId="{D0369416-95C0-4841-86F6-26F3F6F0E3AA}"/>
    <dgm:cxn modelId="{D3859052-4B15-4925-ADC4-33BBCC58F7EA}" srcId="{AC493F96-41BB-4206-AFFC-6E2C4F20784E}" destId="{45557348-3A6A-4AD2-9A1D-424C81977EA2}" srcOrd="0" destOrd="0" parTransId="{FC2F5503-60DF-45DA-9A15-0FB7360CB0CD}" sibTransId="{D2452B52-6217-4856-A1B3-3EC8A6E009EC}"/>
    <dgm:cxn modelId="{199DC773-6FDD-467E-8C0C-F68C85863A43}" type="presOf" srcId="{249CD653-BB32-458B-B515-5A9086CD3DE0}" destId="{9DE391B5-D20D-4AAD-B883-4A060AA59FAB}" srcOrd="0" destOrd="0" presId="urn:microsoft.com/office/officeart/2005/8/layout/lProcess2"/>
    <dgm:cxn modelId="{57D99155-8F8E-41E3-83B0-21D599328C2F}" srcId="{C7EFBDD3-5294-4D47-8846-A08B71D4A8CC}" destId="{84BE3A4D-507F-4B15-8F59-0B3D1B4A7D0B}" srcOrd="16" destOrd="0" parTransId="{4D034C3C-F6E4-435A-9F81-EA27E2C95E51}" sibTransId="{D42FCFE6-0C23-4924-8CA2-CD494228C02A}"/>
    <dgm:cxn modelId="{00539577-BC3E-49F7-AA5F-36C6E3DC7F2F}" type="presOf" srcId="{84BE3A4D-507F-4B15-8F59-0B3D1B4A7D0B}" destId="{D261F10A-F615-4DCA-95B3-22D7DEF489A9}" srcOrd="0" destOrd="0" presId="urn:microsoft.com/office/officeart/2005/8/layout/lProcess2"/>
    <dgm:cxn modelId="{177C3278-FD27-4E69-B456-1A0B36D5294F}" type="presOf" srcId="{C7EFBDD3-5294-4D47-8846-A08B71D4A8CC}" destId="{C9F1157A-A497-49AB-9F56-585DF37546DD}" srcOrd="0" destOrd="0" presId="urn:microsoft.com/office/officeart/2005/8/layout/lProcess2"/>
    <dgm:cxn modelId="{ED404659-69C5-4746-B9B9-30A77C0BE7D5}" type="presOf" srcId="{F8382B16-FE6C-4B33-9967-BA4B9AF326E2}" destId="{B670C6BC-A05F-4F39-B58D-39E2CA02E427}" srcOrd="0" destOrd="0" presId="urn:microsoft.com/office/officeart/2005/8/layout/lProcess2"/>
    <dgm:cxn modelId="{47F2A659-1C45-4252-969B-DEE4EEA9FCE6}" type="presOf" srcId="{377C3EE9-7648-4EB4-B55E-35EA3B60660F}" destId="{9BE4712B-5260-4E94-831A-24294CA3F894}" srcOrd="0" destOrd="0" presId="urn:microsoft.com/office/officeart/2005/8/layout/lProcess2"/>
    <dgm:cxn modelId="{9343E07D-69CC-48A1-BBF5-A0C018825361}" type="presOf" srcId="{D113DD07-8750-4A4F-83EA-0389E4597A92}" destId="{6C183903-68B9-49CC-B026-BDAE62C86085}" srcOrd="1" destOrd="0" presId="urn:microsoft.com/office/officeart/2005/8/layout/lProcess2"/>
    <dgm:cxn modelId="{C5E53C7F-F83C-4E3F-9874-0C342EB54D23}" type="presOf" srcId="{49FC36E5-32E7-4FF5-A0E0-C046D1F878E6}" destId="{14C56500-B210-4466-A925-1821DAF26645}" srcOrd="0" destOrd="0" presId="urn:microsoft.com/office/officeart/2005/8/layout/lProcess2"/>
    <dgm:cxn modelId="{397CC086-0857-4083-ADD8-5DBF23B4E604}" srcId="{D113DD07-8750-4A4F-83EA-0389E4597A92}" destId="{29352248-51C5-408A-94E2-CB561C04DE64}" srcOrd="2" destOrd="0" parTransId="{8109482F-9866-42CE-9CA2-3C64AA3DFE30}" sibTransId="{0E3A0951-96E6-461E-8019-F30583598788}"/>
    <dgm:cxn modelId="{1CF6F588-BC54-466A-8745-2CA36E2C49A2}" type="presOf" srcId="{163BF150-C01E-4867-94DE-28D56F30422A}" destId="{5BB35643-C7C6-4602-8B4B-2D40AAD76D37}" srcOrd="0" destOrd="0" presId="urn:microsoft.com/office/officeart/2005/8/layout/lProcess2"/>
    <dgm:cxn modelId="{2804CD8D-E8BD-4E26-A3CC-160E2E2C806A}" type="presOf" srcId="{FBA21EC5-0A94-48A4-91E3-014AFE461C1D}" destId="{A7309B89-43BB-4434-9440-E83FA8C7F7D2}" srcOrd="0" destOrd="0" presId="urn:microsoft.com/office/officeart/2005/8/layout/lProcess2"/>
    <dgm:cxn modelId="{A99BAF8F-4362-47E6-8F25-24DF5C65E7FC}" type="presOf" srcId="{29352248-51C5-408A-94E2-CB561C04DE64}" destId="{7FABB899-130F-419A-9686-B2EF144419D4}" srcOrd="0" destOrd="0" presId="urn:microsoft.com/office/officeart/2005/8/layout/lProcess2"/>
    <dgm:cxn modelId="{B6407791-2184-418B-A54E-FB2183168E85}" type="presOf" srcId="{4F9F3DAC-2674-4CD3-B195-3FF8573942BF}" destId="{6F70592F-8015-4274-87DC-8ED3ABF3084A}" srcOrd="0" destOrd="0" presId="urn:microsoft.com/office/officeart/2005/8/layout/lProcess2"/>
    <dgm:cxn modelId="{90E44792-099B-452C-937C-75444EA9293D}" srcId="{C7EFBDD3-5294-4D47-8846-A08B71D4A8CC}" destId="{4F9F3DAC-2674-4CD3-B195-3FF8573942BF}" srcOrd="10" destOrd="0" parTransId="{B6E3C7FB-870C-4252-A2EE-1EBEF7947F14}" sibTransId="{EBDA64E4-B8FA-442C-8F6A-625EC634CBCC}"/>
    <dgm:cxn modelId="{852D7896-1A7D-4AFE-98C3-C3D82ECBABED}" srcId="{C7EFBDD3-5294-4D47-8846-A08B71D4A8CC}" destId="{F0CCF5AF-A6F6-4679-A02F-02CBF542E287}" srcOrd="5" destOrd="0" parTransId="{A3E9731E-82C8-41C8-A3AE-429AE0A9B7E5}" sibTransId="{C9189F08-AEB3-4E24-97A6-AC0BA2F5DAF8}"/>
    <dgm:cxn modelId="{317A0397-0CEA-45F6-8B4B-8DAB1D24437F}" type="presOf" srcId="{436B09E8-B238-4D0B-B42D-24B7B0E0BFC8}" destId="{40D47DF2-3528-47E7-BE0D-C8DBC06DC564}" srcOrd="0" destOrd="0" presId="urn:microsoft.com/office/officeart/2005/8/layout/lProcess2"/>
    <dgm:cxn modelId="{D534DE9A-6839-49C7-9A5D-5EE53635EA64}" srcId="{45557348-3A6A-4AD2-9A1D-424C81977EA2}" destId="{249CD653-BB32-458B-B515-5A9086CD3DE0}" srcOrd="2" destOrd="0" parTransId="{FF698D86-8F76-4384-A04B-26AAEE051BF5}" sibTransId="{D6C2D94F-021E-4450-B7B3-F2BCD55B37E0}"/>
    <dgm:cxn modelId="{F526A69C-3D19-4DE9-B23A-EE5DC3E786B8}" srcId="{C7EFBDD3-5294-4D47-8846-A08B71D4A8CC}" destId="{C7A6D774-A314-44F2-A5C6-16300F80DCFF}" srcOrd="7" destOrd="0" parTransId="{77A7B127-CA4C-4538-8477-2FDE0CC102CB}" sibTransId="{01D8F240-AC03-4057-A32F-4975EB593EE5}"/>
    <dgm:cxn modelId="{45AC66A7-07A9-4954-B661-D66AAD38BD2C}" srcId="{D113DD07-8750-4A4F-83EA-0389E4597A92}" destId="{247415FA-8BB9-41D8-A0D0-015C7D05C666}" srcOrd="3" destOrd="0" parTransId="{1E761485-D242-4F55-91EA-86BB59A8241B}" sibTransId="{D0746626-3DF0-4592-9975-F0381857DD30}"/>
    <dgm:cxn modelId="{DEBE80A8-9B54-49F2-8FB5-526CD0A76BAD}" type="presOf" srcId="{247415FA-8BB9-41D8-A0D0-015C7D05C666}" destId="{C264C99D-2E2F-4BD0-B9C5-72C06C734991}" srcOrd="0" destOrd="0" presId="urn:microsoft.com/office/officeart/2005/8/layout/lProcess2"/>
    <dgm:cxn modelId="{030430B1-28C0-4E16-B7F8-FB4D8E877F63}" type="presOf" srcId="{C4884FEB-0010-4E6D-BEE2-F9C9F9011C45}" destId="{021F6F13-1662-4D98-B4F0-3540F905E7B9}" srcOrd="0" destOrd="0" presId="urn:microsoft.com/office/officeart/2005/8/layout/lProcess2"/>
    <dgm:cxn modelId="{D23524B9-1938-4ED0-9C48-8F91F09EE44B}" srcId="{D113DD07-8750-4A4F-83EA-0389E4597A92}" destId="{90B3FDA5-D7CE-484C-AA3F-1D925C66619C}" srcOrd="6" destOrd="0" parTransId="{EB544FA7-9015-46BB-8CD9-11CE6093D6BB}" sibTransId="{F307F6FE-4FD5-408F-BB83-DB80204494F0}"/>
    <dgm:cxn modelId="{BB898CBB-3703-4BBF-819D-07335DDC7D92}" type="presOf" srcId="{910491CC-CA73-4792-BA4E-A06CA133090D}" destId="{B3837597-A2AB-4AA7-9F54-78271101F2E5}" srcOrd="0" destOrd="0" presId="urn:microsoft.com/office/officeart/2005/8/layout/lProcess2"/>
    <dgm:cxn modelId="{B219EABE-0824-4F5C-A40D-BE5292E8ACF8}" type="presOf" srcId="{A5D4B6EF-3518-46B8-A243-B0EE94788712}" destId="{C12BDEE4-5560-4402-82FD-97AEFF9BF666}" srcOrd="0" destOrd="0" presId="urn:microsoft.com/office/officeart/2005/8/layout/lProcess2"/>
    <dgm:cxn modelId="{198F0CC5-AA0C-4B05-8B1F-B97E5B6E9092}" type="presOf" srcId="{C7EFBDD3-5294-4D47-8846-A08B71D4A8CC}" destId="{1A839FFF-43DC-4F41-B980-8E0DAC772D1C}" srcOrd="1" destOrd="0" presId="urn:microsoft.com/office/officeart/2005/8/layout/lProcess2"/>
    <dgm:cxn modelId="{CD8619CD-09CA-4CD2-970C-371AE2B15BB2}" type="presOf" srcId="{AC493F96-41BB-4206-AFFC-6E2C4F20784E}" destId="{7DF3B547-0DB4-480E-ABD5-CD926A56134B}" srcOrd="0" destOrd="0" presId="urn:microsoft.com/office/officeart/2005/8/layout/lProcess2"/>
    <dgm:cxn modelId="{B8ED22CF-5C6F-465D-BD90-09577FEBC41F}" type="presOf" srcId="{D113DD07-8750-4A4F-83EA-0389E4597A92}" destId="{4FE73880-E4EC-4D19-80AF-B8C2846A64EF}" srcOrd="0" destOrd="0" presId="urn:microsoft.com/office/officeart/2005/8/layout/lProcess2"/>
    <dgm:cxn modelId="{8063C3D0-9AFF-4E9F-87EA-B0799C8A039C}" type="presOf" srcId="{90B3FDA5-D7CE-484C-AA3F-1D925C66619C}" destId="{6E607307-08F6-49C4-960D-A824B6390B85}" srcOrd="0" destOrd="0" presId="urn:microsoft.com/office/officeart/2005/8/layout/lProcess2"/>
    <dgm:cxn modelId="{71C314D1-143A-49CB-8A14-4EDA73C1EC6D}" type="presOf" srcId="{5C48FDA8-6A3A-4CE2-B9EA-72F98A8E8EFD}" destId="{8B584063-1C80-4E94-8F7D-81D931AE5ACC}" srcOrd="0" destOrd="0" presId="urn:microsoft.com/office/officeart/2005/8/layout/lProcess2"/>
    <dgm:cxn modelId="{1F6D30DD-C36C-4BC4-A375-96F854344AE8}" type="presOf" srcId="{F0CCF5AF-A6F6-4679-A02F-02CBF542E287}" destId="{158890F3-848E-4133-8B38-8CB52A0F4099}" srcOrd="0" destOrd="0" presId="urn:microsoft.com/office/officeart/2005/8/layout/lProcess2"/>
    <dgm:cxn modelId="{2DF4DEE9-2C66-46D5-9F57-1CC69331C0AE}" type="presOf" srcId="{7A201412-9FDD-4FC3-85BF-0F310EC1E3A8}" destId="{7B05919C-C4AD-46E6-A242-65D3D530D74D}" srcOrd="0" destOrd="0" presId="urn:microsoft.com/office/officeart/2005/8/layout/lProcess2"/>
    <dgm:cxn modelId="{795E64EC-0AB7-4D7E-A089-0606CA2D0B27}" type="presOf" srcId="{8C79C3FE-E78C-4969-984E-CE07265B45DE}" destId="{ABA55E48-67E2-42C2-B80A-D52272B7BF25}" srcOrd="0" destOrd="0" presId="urn:microsoft.com/office/officeart/2005/8/layout/lProcess2"/>
    <dgm:cxn modelId="{764545EC-D1AA-4136-8223-DA8264FF1C9C}" type="presOf" srcId="{3F5FDD90-F9CA-4081-8BC4-6A74706EFF6B}" destId="{AB5ACDE0-3FA7-4614-81A9-928340E1127E}" srcOrd="0" destOrd="0" presId="urn:microsoft.com/office/officeart/2005/8/layout/lProcess2"/>
    <dgm:cxn modelId="{B07CC4EC-D6F2-4A46-B797-1AE2EC75585F}" srcId="{45557348-3A6A-4AD2-9A1D-424C81977EA2}" destId="{806435C3-0982-40CE-AFCC-8CFEB769C47D}" srcOrd="3" destOrd="0" parTransId="{935CDA38-28AB-4A64-9932-7E71F35A7522}" sibTransId="{398D7A88-82CE-4FDC-B5A9-0CB36FDCA634}"/>
    <dgm:cxn modelId="{AF8D3FF8-6266-446E-84FF-B52D4D03C494}" srcId="{C7EFBDD3-5294-4D47-8846-A08B71D4A8CC}" destId="{5C48FDA8-6A3A-4CE2-B9EA-72F98A8E8EFD}" srcOrd="3" destOrd="0" parTransId="{3355D025-83D5-4ADB-85D5-579B46E4AEC5}" sibTransId="{B1DF0C8A-EF6D-4B2F-AFEC-6227654F0840}"/>
    <dgm:cxn modelId="{C40E46FB-D7DC-4D59-85A7-D754CB21EC77}" type="presOf" srcId="{1A436B20-AB75-4DBA-9FF5-F36176BD284F}" destId="{106E5A77-66FC-4088-82B7-6140ADB95F94}" srcOrd="0" destOrd="0" presId="urn:microsoft.com/office/officeart/2005/8/layout/lProcess2"/>
    <dgm:cxn modelId="{6B180BDA-81AE-41BE-864E-23069B951F45}" type="presParOf" srcId="{7DF3B547-0DB4-480E-ABD5-CD926A56134B}" destId="{BD4EC3C0-22C5-4628-B9FC-B110026B7FD4}" srcOrd="0" destOrd="0" presId="urn:microsoft.com/office/officeart/2005/8/layout/lProcess2"/>
    <dgm:cxn modelId="{84880ADE-E61D-4AFB-9694-140DAAF1D77F}" type="presParOf" srcId="{BD4EC3C0-22C5-4628-B9FC-B110026B7FD4}" destId="{1608D2CB-C9F7-4883-8586-B1896FD43F57}" srcOrd="0" destOrd="0" presId="urn:microsoft.com/office/officeart/2005/8/layout/lProcess2"/>
    <dgm:cxn modelId="{FBD5617C-9703-45D3-AC78-8F171FB7C146}" type="presParOf" srcId="{BD4EC3C0-22C5-4628-B9FC-B110026B7FD4}" destId="{D9F38F83-F672-4561-8A1D-0007414F2E89}" srcOrd="1" destOrd="0" presId="urn:microsoft.com/office/officeart/2005/8/layout/lProcess2"/>
    <dgm:cxn modelId="{DDE13154-9BC1-459B-B76D-2107DBC21ABC}" type="presParOf" srcId="{BD4EC3C0-22C5-4628-B9FC-B110026B7FD4}" destId="{6DFE937D-05F2-43A1-B837-03645C575007}" srcOrd="2" destOrd="0" presId="urn:microsoft.com/office/officeart/2005/8/layout/lProcess2"/>
    <dgm:cxn modelId="{61D9AF07-61ED-4666-974E-160FE87FF133}" type="presParOf" srcId="{6DFE937D-05F2-43A1-B837-03645C575007}" destId="{DBD8C2A2-7A98-42E4-A412-C4B685903A00}" srcOrd="0" destOrd="0" presId="urn:microsoft.com/office/officeart/2005/8/layout/lProcess2"/>
    <dgm:cxn modelId="{5FE9C252-3762-4B9B-AA36-BFEFEEF2DD15}" type="presParOf" srcId="{DBD8C2A2-7A98-42E4-A412-C4B685903A00}" destId="{10A6E393-143F-4EEF-95A6-83B06A66E63D}" srcOrd="0" destOrd="0" presId="urn:microsoft.com/office/officeart/2005/8/layout/lProcess2"/>
    <dgm:cxn modelId="{F0ADD26D-4B59-4EF7-BB88-8CF5503B88E8}" type="presParOf" srcId="{DBD8C2A2-7A98-42E4-A412-C4B685903A00}" destId="{7FC70665-20AE-4E52-B666-2D676D4823CA}" srcOrd="1" destOrd="0" presId="urn:microsoft.com/office/officeart/2005/8/layout/lProcess2"/>
    <dgm:cxn modelId="{1FECC1F9-FF04-4ED3-B732-2CC112F7B86F}" type="presParOf" srcId="{DBD8C2A2-7A98-42E4-A412-C4B685903A00}" destId="{A7309B89-43BB-4434-9440-E83FA8C7F7D2}" srcOrd="2" destOrd="0" presId="urn:microsoft.com/office/officeart/2005/8/layout/lProcess2"/>
    <dgm:cxn modelId="{31E82E6A-2DD0-49B6-A0D0-55EDDCE620CC}" type="presParOf" srcId="{DBD8C2A2-7A98-42E4-A412-C4B685903A00}" destId="{BE346F4B-AFB2-4D83-A634-031AD28F78F2}" srcOrd="3" destOrd="0" presId="urn:microsoft.com/office/officeart/2005/8/layout/lProcess2"/>
    <dgm:cxn modelId="{01E71AD6-600D-40A1-9520-8866BD5EC99A}" type="presParOf" srcId="{DBD8C2A2-7A98-42E4-A412-C4B685903A00}" destId="{9DE391B5-D20D-4AAD-B883-4A060AA59FAB}" srcOrd="4" destOrd="0" presId="urn:microsoft.com/office/officeart/2005/8/layout/lProcess2"/>
    <dgm:cxn modelId="{09818D3F-0063-4629-B8A9-2009043B577B}" type="presParOf" srcId="{DBD8C2A2-7A98-42E4-A412-C4B685903A00}" destId="{3957687B-A6E6-4969-B99E-A1A9503B3903}" srcOrd="5" destOrd="0" presId="urn:microsoft.com/office/officeart/2005/8/layout/lProcess2"/>
    <dgm:cxn modelId="{3C3B825D-3AAC-4400-93E8-23BAE9D160AC}" type="presParOf" srcId="{DBD8C2A2-7A98-42E4-A412-C4B685903A00}" destId="{A16D298F-3C45-4F36-8A89-8732E4804591}" srcOrd="6" destOrd="0" presId="urn:microsoft.com/office/officeart/2005/8/layout/lProcess2"/>
    <dgm:cxn modelId="{18156AD9-4183-48A6-A385-4C573FDEBDFF}" type="presParOf" srcId="{DBD8C2A2-7A98-42E4-A412-C4B685903A00}" destId="{EA14A49E-8753-4464-A58E-4D3A942575E7}" srcOrd="7" destOrd="0" presId="urn:microsoft.com/office/officeart/2005/8/layout/lProcess2"/>
    <dgm:cxn modelId="{9957C056-E5ED-46D1-B012-EAB428DEDE38}" type="presParOf" srcId="{DBD8C2A2-7A98-42E4-A412-C4B685903A00}" destId="{40D47DF2-3528-47E7-BE0D-C8DBC06DC564}" srcOrd="8" destOrd="0" presId="urn:microsoft.com/office/officeart/2005/8/layout/lProcess2"/>
    <dgm:cxn modelId="{2104550F-3319-4946-9F84-57C7F66B89C6}" type="presParOf" srcId="{7DF3B547-0DB4-480E-ABD5-CD926A56134B}" destId="{31274D22-07A2-4A08-874B-8B5D58C3DE7E}" srcOrd="1" destOrd="0" presId="urn:microsoft.com/office/officeart/2005/8/layout/lProcess2"/>
    <dgm:cxn modelId="{8C83AB90-59CC-4EE1-82F2-32CC73896ABD}" type="presParOf" srcId="{7DF3B547-0DB4-480E-ABD5-CD926A56134B}" destId="{42293ABD-9680-44A3-ACBD-B8FB492489B5}" srcOrd="2" destOrd="0" presId="urn:microsoft.com/office/officeart/2005/8/layout/lProcess2"/>
    <dgm:cxn modelId="{ADEB268B-8767-45C3-80C4-416BE3892E5C}" type="presParOf" srcId="{42293ABD-9680-44A3-ACBD-B8FB492489B5}" destId="{C9F1157A-A497-49AB-9F56-585DF37546DD}" srcOrd="0" destOrd="0" presId="urn:microsoft.com/office/officeart/2005/8/layout/lProcess2"/>
    <dgm:cxn modelId="{0097FFB3-92A1-4ABA-AE38-ED12D11DD1ED}" type="presParOf" srcId="{42293ABD-9680-44A3-ACBD-B8FB492489B5}" destId="{1A839FFF-43DC-4F41-B980-8E0DAC772D1C}" srcOrd="1" destOrd="0" presId="urn:microsoft.com/office/officeart/2005/8/layout/lProcess2"/>
    <dgm:cxn modelId="{12FBE724-5629-4802-AAB8-3EE9A85C6512}" type="presParOf" srcId="{42293ABD-9680-44A3-ACBD-B8FB492489B5}" destId="{A03F0993-F696-4F6B-B3B7-2678ACA5B394}" srcOrd="2" destOrd="0" presId="urn:microsoft.com/office/officeart/2005/8/layout/lProcess2"/>
    <dgm:cxn modelId="{E613A1FE-13A9-4F68-80C7-9BEF4C19A383}" type="presParOf" srcId="{A03F0993-F696-4F6B-B3B7-2678ACA5B394}" destId="{2F74E153-1288-4682-9FAD-B488327581FC}" srcOrd="0" destOrd="0" presId="urn:microsoft.com/office/officeart/2005/8/layout/lProcess2"/>
    <dgm:cxn modelId="{9A0E6FBE-AD75-422E-9A78-C261DC67F05C}" type="presParOf" srcId="{2F74E153-1288-4682-9FAD-B488327581FC}" destId="{E36CB624-61C7-4D6E-82CC-21CF95A04918}" srcOrd="0" destOrd="0" presId="urn:microsoft.com/office/officeart/2005/8/layout/lProcess2"/>
    <dgm:cxn modelId="{D3FDF77E-FA0C-4137-9702-6D801CCA9F73}" type="presParOf" srcId="{2F74E153-1288-4682-9FAD-B488327581FC}" destId="{22BE91A0-5417-44F0-A0DF-D80B10BA8262}" srcOrd="1" destOrd="0" presId="urn:microsoft.com/office/officeart/2005/8/layout/lProcess2"/>
    <dgm:cxn modelId="{4CCA6784-F9D6-43FB-9536-C738060A6F2B}" type="presParOf" srcId="{2F74E153-1288-4682-9FAD-B488327581FC}" destId="{14C56500-B210-4466-A925-1821DAF26645}" srcOrd="2" destOrd="0" presId="urn:microsoft.com/office/officeart/2005/8/layout/lProcess2"/>
    <dgm:cxn modelId="{99688869-7AA8-43B9-B9E4-535B37A5F744}" type="presParOf" srcId="{2F74E153-1288-4682-9FAD-B488327581FC}" destId="{877BAF1D-145E-4021-8235-9129CFD59071}" srcOrd="3" destOrd="0" presId="urn:microsoft.com/office/officeart/2005/8/layout/lProcess2"/>
    <dgm:cxn modelId="{90AC3444-0C79-4EE8-A183-5C20B4C6CD5A}" type="presParOf" srcId="{2F74E153-1288-4682-9FAD-B488327581FC}" destId="{106E5A77-66FC-4088-82B7-6140ADB95F94}" srcOrd="4" destOrd="0" presId="urn:microsoft.com/office/officeart/2005/8/layout/lProcess2"/>
    <dgm:cxn modelId="{7E4C023C-28F5-4593-87EA-72A8EC579971}" type="presParOf" srcId="{2F74E153-1288-4682-9FAD-B488327581FC}" destId="{CBA2701D-5301-4146-9FC4-2F7B2D42D04D}" srcOrd="5" destOrd="0" presId="urn:microsoft.com/office/officeart/2005/8/layout/lProcess2"/>
    <dgm:cxn modelId="{AF31DA37-AB8F-40FA-9CC3-AB7111AE6B22}" type="presParOf" srcId="{2F74E153-1288-4682-9FAD-B488327581FC}" destId="{8B584063-1C80-4E94-8F7D-81D931AE5ACC}" srcOrd="6" destOrd="0" presId="urn:microsoft.com/office/officeart/2005/8/layout/lProcess2"/>
    <dgm:cxn modelId="{60475E60-0DC5-48F0-88B7-4C77AA60B5C8}" type="presParOf" srcId="{2F74E153-1288-4682-9FAD-B488327581FC}" destId="{BF89EAD0-7A5B-44F3-A00D-08B3B9AD6FB4}" srcOrd="7" destOrd="0" presId="urn:microsoft.com/office/officeart/2005/8/layout/lProcess2"/>
    <dgm:cxn modelId="{5A3DCE2B-3101-4501-AFFB-C7CC56D428CD}" type="presParOf" srcId="{2F74E153-1288-4682-9FAD-B488327581FC}" destId="{021F6F13-1662-4D98-B4F0-3540F905E7B9}" srcOrd="8" destOrd="0" presId="urn:microsoft.com/office/officeart/2005/8/layout/lProcess2"/>
    <dgm:cxn modelId="{0075CFDE-B8BB-4C49-84E9-E2A15BB8C9B8}" type="presParOf" srcId="{2F74E153-1288-4682-9FAD-B488327581FC}" destId="{5BD23A15-F8AA-49D7-9D16-7904223EFBDC}" srcOrd="9" destOrd="0" presId="urn:microsoft.com/office/officeart/2005/8/layout/lProcess2"/>
    <dgm:cxn modelId="{5686EA29-3812-4212-BC92-4DDE60FC0CB7}" type="presParOf" srcId="{2F74E153-1288-4682-9FAD-B488327581FC}" destId="{158890F3-848E-4133-8B38-8CB52A0F4099}" srcOrd="10" destOrd="0" presId="urn:microsoft.com/office/officeart/2005/8/layout/lProcess2"/>
    <dgm:cxn modelId="{088E6C4A-9F42-42BF-8BB6-9E09026A139E}" type="presParOf" srcId="{2F74E153-1288-4682-9FAD-B488327581FC}" destId="{F1B4B296-E958-40C2-8404-7E1D7C2D9E35}" srcOrd="11" destOrd="0" presId="urn:microsoft.com/office/officeart/2005/8/layout/lProcess2"/>
    <dgm:cxn modelId="{6F80BAD9-E973-49FF-B756-FC1E43B772E4}" type="presParOf" srcId="{2F74E153-1288-4682-9FAD-B488327581FC}" destId="{5BB35643-C7C6-4602-8B4B-2D40AAD76D37}" srcOrd="12" destOrd="0" presId="urn:microsoft.com/office/officeart/2005/8/layout/lProcess2"/>
    <dgm:cxn modelId="{CF8B7739-7E97-4F4F-99D7-228A16120984}" type="presParOf" srcId="{2F74E153-1288-4682-9FAD-B488327581FC}" destId="{F45817BB-455D-44E5-9652-34A8B3F3F811}" srcOrd="13" destOrd="0" presId="urn:microsoft.com/office/officeart/2005/8/layout/lProcess2"/>
    <dgm:cxn modelId="{F3B0106E-CBD8-4DB7-87AA-B26A4BAACE4A}" type="presParOf" srcId="{2F74E153-1288-4682-9FAD-B488327581FC}" destId="{7812CC5C-D819-4D94-9C96-68E7767EFD3D}" srcOrd="14" destOrd="0" presId="urn:microsoft.com/office/officeart/2005/8/layout/lProcess2"/>
    <dgm:cxn modelId="{1C420ED6-A583-4B0D-9CE4-D685035EC01A}" type="presParOf" srcId="{2F74E153-1288-4682-9FAD-B488327581FC}" destId="{68901F34-74F2-4C6D-8515-3917BB5242F4}" srcOrd="15" destOrd="0" presId="urn:microsoft.com/office/officeart/2005/8/layout/lProcess2"/>
    <dgm:cxn modelId="{1DAF448B-CED8-493D-8FB2-DFE7823EB21F}" type="presParOf" srcId="{2F74E153-1288-4682-9FAD-B488327581FC}" destId="{E2390F2B-A144-40C8-8F26-012F6B9E6742}" srcOrd="16" destOrd="0" presId="urn:microsoft.com/office/officeart/2005/8/layout/lProcess2"/>
    <dgm:cxn modelId="{0F7C1BD9-4EE9-4F99-A7AF-B2AF5107523D}" type="presParOf" srcId="{2F74E153-1288-4682-9FAD-B488327581FC}" destId="{3C55F033-0CFD-4F3D-97BE-3E5380E98197}" srcOrd="17" destOrd="0" presId="urn:microsoft.com/office/officeart/2005/8/layout/lProcess2"/>
    <dgm:cxn modelId="{CF8500A2-CF66-4946-A6E0-116AB7EFF46C}" type="presParOf" srcId="{2F74E153-1288-4682-9FAD-B488327581FC}" destId="{B2CFAF17-1546-443D-9546-09F831C42009}" srcOrd="18" destOrd="0" presId="urn:microsoft.com/office/officeart/2005/8/layout/lProcess2"/>
    <dgm:cxn modelId="{9026D990-0103-4994-AE3F-7EE5404568E0}" type="presParOf" srcId="{2F74E153-1288-4682-9FAD-B488327581FC}" destId="{C67329E6-9B09-452D-9A4D-C0B667A62105}" srcOrd="19" destOrd="0" presId="urn:microsoft.com/office/officeart/2005/8/layout/lProcess2"/>
    <dgm:cxn modelId="{2FA76BEE-CA87-49A3-B3F7-C817671775F1}" type="presParOf" srcId="{2F74E153-1288-4682-9FAD-B488327581FC}" destId="{6F70592F-8015-4274-87DC-8ED3ABF3084A}" srcOrd="20" destOrd="0" presId="urn:microsoft.com/office/officeart/2005/8/layout/lProcess2"/>
    <dgm:cxn modelId="{09BBE317-ED50-4D31-BEFD-80075F971DA7}" type="presParOf" srcId="{2F74E153-1288-4682-9FAD-B488327581FC}" destId="{030B3794-0188-4557-A0C4-ACA2AEF3A793}" srcOrd="21" destOrd="0" presId="urn:microsoft.com/office/officeart/2005/8/layout/lProcess2"/>
    <dgm:cxn modelId="{DE3972BF-EB75-48E7-AD65-D4AB910E0DDE}" type="presParOf" srcId="{2F74E153-1288-4682-9FAD-B488327581FC}" destId="{AB5ACDE0-3FA7-4614-81A9-928340E1127E}" srcOrd="22" destOrd="0" presId="urn:microsoft.com/office/officeart/2005/8/layout/lProcess2"/>
    <dgm:cxn modelId="{014FF214-7E19-41A4-82DC-9E01D4535298}" type="presParOf" srcId="{2F74E153-1288-4682-9FAD-B488327581FC}" destId="{249BF205-2D69-400B-85A8-691CAAACD8FC}" srcOrd="23" destOrd="0" presId="urn:microsoft.com/office/officeart/2005/8/layout/lProcess2"/>
    <dgm:cxn modelId="{6595375C-61C8-4267-A726-3752AFBE632C}" type="presParOf" srcId="{2F74E153-1288-4682-9FAD-B488327581FC}" destId="{C12BDEE4-5560-4402-82FD-97AEFF9BF666}" srcOrd="24" destOrd="0" presId="urn:microsoft.com/office/officeart/2005/8/layout/lProcess2"/>
    <dgm:cxn modelId="{635CAFC9-7BF0-4CFD-8387-69B4318493DF}" type="presParOf" srcId="{2F74E153-1288-4682-9FAD-B488327581FC}" destId="{294CD6C4-7DF8-438D-84F6-27246E10A97A}" srcOrd="25" destOrd="0" presId="urn:microsoft.com/office/officeart/2005/8/layout/lProcess2"/>
    <dgm:cxn modelId="{69205E9E-0029-40A0-BEDE-8F8C712D595D}" type="presParOf" srcId="{2F74E153-1288-4682-9FAD-B488327581FC}" destId="{BEC1519A-2280-4C95-B742-6EEF4AD50034}" srcOrd="26" destOrd="0" presId="urn:microsoft.com/office/officeart/2005/8/layout/lProcess2"/>
    <dgm:cxn modelId="{9DE8828B-664D-49F4-A400-B7259DF6D923}" type="presParOf" srcId="{2F74E153-1288-4682-9FAD-B488327581FC}" destId="{A2B5997C-8ED7-4B7F-B70A-D95378632DCC}" srcOrd="27" destOrd="0" presId="urn:microsoft.com/office/officeart/2005/8/layout/lProcess2"/>
    <dgm:cxn modelId="{D40D11BF-94E0-41C5-81BF-4533AEB10580}" type="presParOf" srcId="{2F74E153-1288-4682-9FAD-B488327581FC}" destId="{579E5DC8-014D-4CC4-81ED-C17FF3A48E5F}" srcOrd="28" destOrd="0" presId="urn:microsoft.com/office/officeart/2005/8/layout/lProcess2"/>
    <dgm:cxn modelId="{479906E2-BC27-4CC0-8D28-A2E75202C965}" type="presParOf" srcId="{2F74E153-1288-4682-9FAD-B488327581FC}" destId="{BD2FD0C9-2A8D-4F69-87B2-390F8931B1C1}" srcOrd="29" destOrd="0" presId="urn:microsoft.com/office/officeart/2005/8/layout/lProcess2"/>
    <dgm:cxn modelId="{9F7E2949-1DE8-4866-A651-C23921BACD8C}" type="presParOf" srcId="{2F74E153-1288-4682-9FAD-B488327581FC}" destId="{B3837597-A2AB-4AA7-9F54-78271101F2E5}" srcOrd="30" destOrd="0" presId="urn:microsoft.com/office/officeart/2005/8/layout/lProcess2"/>
    <dgm:cxn modelId="{ABBDB730-D1F3-483F-84C7-45C95C4167DC}" type="presParOf" srcId="{2F74E153-1288-4682-9FAD-B488327581FC}" destId="{3A208414-6F4D-4A0A-83B1-492CA2E0D0FB}" srcOrd="31" destOrd="0" presId="urn:microsoft.com/office/officeart/2005/8/layout/lProcess2"/>
    <dgm:cxn modelId="{FC758E80-B08F-46AE-B242-57D32447ECC8}" type="presParOf" srcId="{2F74E153-1288-4682-9FAD-B488327581FC}" destId="{D261F10A-F615-4DCA-95B3-22D7DEF489A9}" srcOrd="32" destOrd="0" presId="urn:microsoft.com/office/officeart/2005/8/layout/lProcess2"/>
    <dgm:cxn modelId="{FF3AF579-5239-4AE6-ABE6-A5396A3E5EF9}" type="presParOf" srcId="{2F74E153-1288-4682-9FAD-B488327581FC}" destId="{F06DE5F0-044D-4F81-9F30-D413369A1A61}" srcOrd="33" destOrd="0" presId="urn:microsoft.com/office/officeart/2005/8/layout/lProcess2"/>
    <dgm:cxn modelId="{8F8E2F34-CEED-42C6-BC7B-0B172A7C0C74}" type="presParOf" srcId="{2F74E153-1288-4682-9FAD-B488327581FC}" destId="{7B05919C-C4AD-46E6-A242-65D3D530D74D}" srcOrd="34" destOrd="0" presId="urn:microsoft.com/office/officeart/2005/8/layout/lProcess2"/>
    <dgm:cxn modelId="{DF0572A3-060F-4BAD-AB8A-C4724069B219}" type="presParOf" srcId="{7DF3B547-0DB4-480E-ABD5-CD926A56134B}" destId="{43B7B39A-57D0-45FE-A148-0DE40994A562}" srcOrd="3" destOrd="0" presId="urn:microsoft.com/office/officeart/2005/8/layout/lProcess2"/>
    <dgm:cxn modelId="{9110876B-3969-4E01-B75D-5252A303D782}" type="presParOf" srcId="{7DF3B547-0DB4-480E-ABD5-CD926A56134B}" destId="{FBED15B0-54A9-4BC1-AF72-96B153F42109}" srcOrd="4" destOrd="0" presId="urn:microsoft.com/office/officeart/2005/8/layout/lProcess2"/>
    <dgm:cxn modelId="{38B0DC95-9F83-4F37-A7DE-7CB3635EBE97}" type="presParOf" srcId="{FBED15B0-54A9-4BC1-AF72-96B153F42109}" destId="{4FE73880-E4EC-4D19-80AF-B8C2846A64EF}" srcOrd="0" destOrd="0" presId="urn:microsoft.com/office/officeart/2005/8/layout/lProcess2"/>
    <dgm:cxn modelId="{CD7C6D54-B512-467C-8B75-749F3AAEBFC8}" type="presParOf" srcId="{FBED15B0-54A9-4BC1-AF72-96B153F42109}" destId="{6C183903-68B9-49CC-B026-BDAE62C86085}" srcOrd="1" destOrd="0" presId="urn:microsoft.com/office/officeart/2005/8/layout/lProcess2"/>
    <dgm:cxn modelId="{12ED35D0-F4C4-4B54-B488-2BAE4AD5B72A}" type="presParOf" srcId="{FBED15B0-54A9-4BC1-AF72-96B153F42109}" destId="{7AAEF9AB-334D-4B4A-A4DA-35803D2377A3}" srcOrd="2" destOrd="0" presId="urn:microsoft.com/office/officeart/2005/8/layout/lProcess2"/>
    <dgm:cxn modelId="{8DAAE5EC-AD30-42A9-9D5C-68AB7FABB191}" type="presParOf" srcId="{7AAEF9AB-334D-4B4A-A4DA-35803D2377A3}" destId="{67F220B1-B68D-4977-9505-B4978B2F0CEF}" srcOrd="0" destOrd="0" presId="urn:microsoft.com/office/officeart/2005/8/layout/lProcess2"/>
    <dgm:cxn modelId="{B1B101BA-D1E6-4513-87C9-115448EF5B98}" type="presParOf" srcId="{67F220B1-B68D-4977-9505-B4978B2F0CEF}" destId="{9BE4712B-5260-4E94-831A-24294CA3F894}" srcOrd="0" destOrd="0" presId="urn:microsoft.com/office/officeart/2005/8/layout/lProcess2"/>
    <dgm:cxn modelId="{B6EB43B8-5D1B-41D6-997F-673D57050F8C}" type="presParOf" srcId="{67F220B1-B68D-4977-9505-B4978B2F0CEF}" destId="{DA23A4E8-210C-4233-BD87-6315EB48EAD8}" srcOrd="1" destOrd="0" presId="urn:microsoft.com/office/officeart/2005/8/layout/lProcess2"/>
    <dgm:cxn modelId="{DB4D3F80-670A-45EE-BA50-A64349B117C9}" type="presParOf" srcId="{67F220B1-B68D-4977-9505-B4978B2F0CEF}" destId="{48A68388-1926-4659-9A60-331B84C3B5D4}" srcOrd="2" destOrd="0" presId="urn:microsoft.com/office/officeart/2005/8/layout/lProcess2"/>
    <dgm:cxn modelId="{7E76DB4B-439C-4922-8ED1-BE1B95ACE5F0}" type="presParOf" srcId="{67F220B1-B68D-4977-9505-B4978B2F0CEF}" destId="{1CF6A9BE-BDF8-4834-816C-DEBE5F30C085}" srcOrd="3" destOrd="0" presId="urn:microsoft.com/office/officeart/2005/8/layout/lProcess2"/>
    <dgm:cxn modelId="{C9BCB1CD-2AE4-4133-B336-4B9ABB97AC0B}" type="presParOf" srcId="{67F220B1-B68D-4977-9505-B4978B2F0CEF}" destId="{7FABB899-130F-419A-9686-B2EF144419D4}" srcOrd="4" destOrd="0" presId="urn:microsoft.com/office/officeart/2005/8/layout/lProcess2"/>
    <dgm:cxn modelId="{2583F1B5-82D4-431A-860E-C16B654EC2C1}" type="presParOf" srcId="{67F220B1-B68D-4977-9505-B4978B2F0CEF}" destId="{90B42279-1EC0-414F-BC15-47A0B517B623}" srcOrd="5" destOrd="0" presId="urn:microsoft.com/office/officeart/2005/8/layout/lProcess2"/>
    <dgm:cxn modelId="{3604A1FE-B120-41F9-9884-022B9F3BBF5C}" type="presParOf" srcId="{67F220B1-B68D-4977-9505-B4978B2F0CEF}" destId="{C264C99D-2E2F-4BD0-B9C5-72C06C734991}" srcOrd="6" destOrd="0" presId="urn:microsoft.com/office/officeart/2005/8/layout/lProcess2"/>
    <dgm:cxn modelId="{E395CAAA-13DC-46BB-8A9E-CF31F634860D}" type="presParOf" srcId="{67F220B1-B68D-4977-9505-B4978B2F0CEF}" destId="{9A01D7A0-73A5-4011-8F61-38380C09F9E2}" srcOrd="7" destOrd="0" presId="urn:microsoft.com/office/officeart/2005/8/layout/lProcess2"/>
    <dgm:cxn modelId="{78F4431D-CB35-4D75-910A-32924FC1088E}" type="presParOf" srcId="{67F220B1-B68D-4977-9505-B4978B2F0CEF}" destId="{B670C6BC-A05F-4F39-B58D-39E2CA02E427}" srcOrd="8" destOrd="0" presId="urn:microsoft.com/office/officeart/2005/8/layout/lProcess2"/>
    <dgm:cxn modelId="{B3D261D0-19FC-437B-B002-516D4817D747}" type="presParOf" srcId="{67F220B1-B68D-4977-9505-B4978B2F0CEF}" destId="{6F12FD9D-1C5F-4BD0-89FF-3B3AD7F3BB61}" srcOrd="9" destOrd="0" presId="urn:microsoft.com/office/officeart/2005/8/layout/lProcess2"/>
    <dgm:cxn modelId="{6B36C147-B59D-4787-9787-7E47358FCBD3}" type="presParOf" srcId="{67F220B1-B68D-4977-9505-B4978B2F0CEF}" destId="{ABA55E48-67E2-42C2-B80A-D52272B7BF25}" srcOrd="10" destOrd="0" presId="urn:microsoft.com/office/officeart/2005/8/layout/lProcess2"/>
    <dgm:cxn modelId="{97927F2A-67A5-4A8D-863D-1261CAD9F392}" type="presParOf" srcId="{67F220B1-B68D-4977-9505-B4978B2F0CEF}" destId="{62DF6823-540A-490D-BAEC-A43D4897FA6D}" srcOrd="11" destOrd="0" presId="urn:microsoft.com/office/officeart/2005/8/layout/lProcess2"/>
    <dgm:cxn modelId="{EC829F70-65D9-4A11-82DD-69F0EBC1255A}" type="presParOf" srcId="{67F220B1-B68D-4977-9505-B4978B2F0CEF}" destId="{6E607307-08F6-49C4-960D-A824B6390B85}" srcOrd="12" destOrd="0" presId="urn:microsoft.com/office/officeart/2005/8/layout/lProcess2"/>
    <dgm:cxn modelId="{AE574843-B93C-44BB-AB11-FD4107ED5BFA}" type="presParOf" srcId="{67F220B1-B68D-4977-9505-B4978B2F0CEF}" destId="{1ACEE5E8-3E51-42DA-A31C-4F20B2DB8474}" srcOrd="13" destOrd="0" presId="urn:microsoft.com/office/officeart/2005/8/layout/lProcess2"/>
    <dgm:cxn modelId="{833A7AA7-94B2-41FE-A0E9-F2D2CBB34A00}" type="presParOf" srcId="{67F220B1-B68D-4977-9505-B4978B2F0CEF}" destId="{FAF01DAA-08AC-4AE4-ACAA-483AA4046B20}" srcOrd="14" destOrd="0" presId="urn:microsoft.com/office/officeart/2005/8/layout/lProcess2"/>
    <dgm:cxn modelId="{FC8B12BC-5C17-4260-A0AE-3CED60AA8BF9}" type="presParOf" srcId="{67F220B1-B68D-4977-9505-B4978B2F0CEF}" destId="{9C66ACA4-ECFB-431A-B28A-B1F5589EEFE9}" srcOrd="15" destOrd="0" presId="urn:microsoft.com/office/officeart/2005/8/layout/lProcess2"/>
    <dgm:cxn modelId="{1BCDB22A-E127-4308-BA1E-80D2C0D7E284}" type="presParOf" srcId="{67F220B1-B68D-4977-9505-B4978B2F0CEF}" destId="{020C0D08-4214-41DF-AAB5-714D006BCC38}" srcOrd="1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08D2CB-C9F7-4883-8586-B1896FD43F57}">
      <dsp:nvSpPr>
        <dsp:cNvPr id="0" name=""/>
        <dsp:cNvSpPr/>
      </dsp:nvSpPr>
      <dsp:spPr>
        <a:xfrm>
          <a:off x="2153" y="0"/>
          <a:ext cx="5600257" cy="17744698"/>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Upstream processes</a:t>
          </a:r>
        </a:p>
      </dsp:txBody>
      <dsp:txXfrm>
        <a:off x="2153" y="0"/>
        <a:ext cx="5600257" cy="5323409"/>
      </dsp:txXfrm>
    </dsp:sp>
    <dsp:sp modelId="{10A6E393-143F-4EEF-95A6-83B06A66E63D}">
      <dsp:nvSpPr>
        <dsp:cNvPr id="0" name=""/>
        <dsp:cNvSpPr/>
      </dsp:nvSpPr>
      <dsp:spPr>
        <a:xfrm>
          <a:off x="562179" y="5326766"/>
          <a:ext cx="4480206" cy="2052813"/>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a:t>Case to resolution</a:t>
          </a:r>
        </a:p>
      </dsp:txBody>
      <dsp:txXfrm>
        <a:off x="622304" y="5386891"/>
        <a:ext cx="4359956" cy="1932563"/>
      </dsp:txXfrm>
    </dsp:sp>
    <dsp:sp modelId="{A7309B89-43BB-4434-9440-E83FA8C7F7D2}">
      <dsp:nvSpPr>
        <dsp:cNvPr id="0" name=""/>
        <dsp:cNvSpPr/>
      </dsp:nvSpPr>
      <dsp:spPr>
        <a:xfrm>
          <a:off x="562179" y="7695398"/>
          <a:ext cx="4480206" cy="2052813"/>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a:t>Order to cash</a:t>
          </a:r>
        </a:p>
      </dsp:txBody>
      <dsp:txXfrm>
        <a:off x="622304" y="7755523"/>
        <a:ext cx="4359956" cy="1932563"/>
      </dsp:txXfrm>
    </dsp:sp>
    <dsp:sp modelId="{9DE391B5-D20D-4AAD-B883-4A060AA59FAB}">
      <dsp:nvSpPr>
        <dsp:cNvPr id="0" name=""/>
        <dsp:cNvSpPr/>
      </dsp:nvSpPr>
      <dsp:spPr>
        <a:xfrm>
          <a:off x="562179" y="10064029"/>
          <a:ext cx="4480206" cy="2052813"/>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a:t>Product and service lifecycle management</a:t>
          </a:r>
        </a:p>
      </dsp:txBody>
      <dsp:txXfrm>
        <a:off x="622304" y="10124154"/>
        <a:ext cx="4359956" cy="1932563"/>
      </dsp:txXfrm>
    </dsp:sp>
    <dsp:sp modelId="{A16D298F-3C45-4F36-8A89-8732E4804591}">
      <dsp:nvSpPr>
        <dsp:cNvPr id="0" name=""/>
        <dsp:cNvSpPr/>
      </dsp:nvSpPr>
      <dsp:spPr>
        <a:xfrm>
          <a:off x="562179" y="12432660"/>
          <a:ext cx="4480206" cy="2052813"/>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a:t>Prospect to quote</a:t>
          </a:r>
        </a:p>
      </dsp:txBody>
      <dsp:txXfrm>
        <a:off x="622304" y="12492785"/>
        <a:ext cx="4359956" cy="1932563"/>
      </dsp:txXfrm>
    </dsp:sp>
    <dsp:sp modelId="{40D47DF2-3528-47E7-BE0D-C8DBC06DC564}">
      <dsp:nvSpPr>
        <dsp:cNvPr id="0" name=""/>
        <dsp:cNvSpPr/>
      </dsp:nvSpPr>
      <dsp:spPr>
        <a:xfrm>
          <a:off x="562179" y="14801291"/>
          <a:ext cx="4480206" cy="2052813"/>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a:t>Service to cash </a:t>
          </a:r>
        </a:p>
      </dsp:txBody>
      <dsp:txXfrm>
        <a:off x="622304" y="14861416"/>
        <a:ext cx="4359956" cy="1932563"/>
      </dsp:txXfrm>
    </dsp:sp>
    <dsp:sp modelId="{C9F1157A-A497-49AB-9F56-585DF37546DD}">
      <dsp:nvSpPr>
        <dsp:cNvPr id="0" name=""/>
        <dsp:cNvSpPr/>
      </dsp:nvSpPr>
      <dsp:spPr>
        <a:xfrm>
          <a:off x="6022431" y="0"/>
          <a:ext cx="5600257" cy="17744698"/>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Project to profit</a:t>
          </a:r>
        </a:p>
      </dsp:txBody>
      <dsp:txXfrm>
        <a:off x="6022431" y="0"/>
        <a:ext cx="5600257" cy="5323409"/>
      </dsp:txXfrm>
    </dsp:sp>
    <dsp:sp modelId="{E36CB624-61C7-4D6E-82CC-21CF95A04918}">
      <dsp:nvSpPr>
        <dsp:cNvPr id="0" name=""/>
        <dsp:cNvSpPr/>
      </dsp:nvSpPr>
      <dsp:spPr>
        <a:xfrm>
          <a:off x="6582456" y="5328824"/>
          <a:ext cx="4480206" cy="5589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rtl="0">
            <a:lnSpc>
              <a:spcPct val="90000"/>
            </a:lnSpc>
            <a:spcBef>
              <a:spcPct val="0"/>
            </a:spcBef>
            <a:spcAft>
              <a:spcPct val="35000"/>
            </a:spcAft>
            <a:buNone/>
          </a:pPr>
          <a:r>
            <a:rPr lang="en-US" sz="1800" kern="1200">
              <a:solidFill>
                <a:srgbClr val="444444"/>
              </a:solidFill>
              <a:latin typeface="Calibri"/>
              <a:cs typeface="Calibri"/>
            </a:rPr>
            <a:t>Manage project opportunities</a:t>
          </a:r>
        </a:p>
      </dsp:txBody>
      <dsp:txXfrm>
        <a:off x="6598827" y="5345195"/>
        <a:ext cx="4447464" cy="526220"/>
      </dsp:txXfrm>
    </dsp:sp>
    <dsp:sp modelId="{14C56500-B210-4466-A925-1821DAF26645}">
      <dsp:nvSpPr>
        <dsp:cNvPr id="0" name=""/>
        <dsp:cNvSpPr/>
      </dsp:nvSpPr>
      <dsp:spPr>
        <a:xfrm>
          <a:off x="6582456" y="5973781"/>
          <a:ext cx="4480206" cy="5589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a:solidFill>
                <a:srgbClr val="444444"/>
              </a:solidFill>
              <a:latin typeface="Calibri"/>
              <a:cs typeface="Calibri"/>
            </a:rPr>
            <a:t>Manage project quotations</a:t>
          </a:r>
          <a:endParaRPr lang="en-US" sz="1800" kern="1200"/>
        </a:p>
      </dsp:txBody>
      <dsp:txXfrm>
        <a:off x="6598827" y="5990152"/>
        <a:ext cx="4447464" cy="526220"/>
      </dsp:txXfrm>
    </dsp:sp>
    <dsp:sp modelId="{106E5A77-66FC-4088-82B7-6140ADB95F94}">
      <dsp:nvSpPr>
        <dsp:cNvPr id="0" name=""/>
        <dsp:cNvSpPr/>
      </dsp:nvSpPr>
      <dsp:spPr>
        <a:xfrm>
          <a:off x="6582456" y="6618737"/>
          <a:ext cx="4480206" cy="5589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rtl="0">
            <a:lnSpc>
              <a:spcPct val="90000"/>
            </a:lnSpc>
            <a:spcBef>
              <a:spcPct val="0"/>
            </a:spcBef>
            <a:spcAft>
              <a:spcPct val="35000"/>
            </a:spcAft>
            <a:buNone/>
          </a:pPr>
          <a:r>
            <a:rPr lang="en-US" sz="1800" kern="1200">
              <a:solidFill>
                <a:srgbClr val="000000"/>
              </a:solidFill>
              <a:latin typeface="Calibri"/>
              <a:cs typeface="Calibri"/>
            </a:rPr>
            <a:t>Manage project contracts</a:t>
          </a:r>
          <a:endParaRPr lang="en-US" sz="1800" kern="1200">
            <a:latin typeface="Calibri"/>
            <a:cs typeface="Calibri"/>
          </a:endParaRPr>
        </a:p>
      </dsp:txBody>
      <dsp:txXfrm>
        <a:off x="6598827" y="6635108"/>
        <a:ext cx="4447464" cy="526220"/>
      </dsp:txXfrm>
    </dsp:sp>
    <dsp:sp modelId="{8B584063-1C80-4E94-8F7D-81D931AE5ACC}">
      <dsp:nvSpPr>
        <dsp:cNvPr id="0" name=""/>
        <dsp:cNvSpPr/>
      </dsp:nvSpPr>
      <dsp:spPr>
        <a:xfrm>
          <a:off x="6582456" y="7263694"/>
          <a:ext cx="4480206" cy="5589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Calibri"/>
              <a:cs typeface="Calibri"/>
            </a:rPr>
            <a:t>Govern projects</a:t>
          </a:r>
        </a:p>
      </dsp:txBody>
      <dsp:txXfrm>
        <a:off x="6598827" y="7280065"/>
        <a:ext cx="4447464" cy="526220"/>
      </dsp:txXfrm>
    </dsp:sp>
    <dsp:sp modelId="{021F6F13-1662-4D98-B4F0-3540F905E7B9}">
      <dsp:nvSpPr>
        <dsp:cNvPr id="0" name=""/>
        <dsp:cNvSpPr/>
      </dsp:nvSpPr>
      <dsp:spPr>
        <a:xfrm>
          <a:off x="6582456" y="7908650"/>
          <a:ext cx="4480206" cy="5589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Segoe UI Semibold"/>
            </a:rPr>
            <a:t>Manage project </a:t>
          </a:r>
          <a:r>
            <a:rPr lang="en-US" sz="1800" kern="1200"/>
            <a:t>scope and schedule</a:t>
          </a:r>
        </a:p>
      </dsp:txBody>
      <dsp:txXfrm>
        <a:off x="6598827" y="7925021"/>
        <a:ext cx="4447464" cy="526220"/>
      </dsp:txXfrm>
    </dsp:sp>
    <dsp:sp modelId="{158890F3-848E-4133-8B38-8CB52A0F4099}">
      <dsp:nvSpPr>
        <dsp:cNvPr id="0" name=""/>
        <dsp:cNvSpPr/>
      </dsp:nvSpPr>
      <dsp:spPr>
        <a:xfrm>
          <a:off x="6582456" y="8553607"/>
          <a:ext cx="4480206" cy="5589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a:solidFill>
                <a:srgbClr val="444444"/>
              </a:solidFill>
              <a:latin typeface="Calibri"/>
              <a:cs typeface="Calibri"/>
            </a:rPr>
            <a:t>Resource a project</a:t>
          </a:r>
        </a:p>
      </dsp:txBody>
      <dsp:txXfrm>
        <a:off x="6598827" y="8569978"/>
        <a:ext cx="4447464" cy="526220"/>
      </dsp:txXfrm>
    </dsp:sp>
    <dsp:sp modelId="{5BB35643-C7C6-4602-8B4B-2D40AAD76D37}">
      <dsp:nvSpPr>
        <dsp:cNvPr id="0" name=""/>
        <dsp:cNvSpPr/>
      </dsp:nvSpPr>
      <dsp:spPr>
        <a:xfrm>
          <a:off x="6582456" y="9198563"/>
          <a:ext cx="4480206" cy="5589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a:solidFill>
                <a:srgbClr val="444444"/>
              </a:solidFill>
              <a:latin typeface="Calibri"/>
              <a:cs typeface="Calibri"/>
            </a:rPr>
            <a:t>Deliver project work</a:t>
          </a:r>
          <a:endParaRPr lang="en-US" sz="1800" kern="1200"/>
        </a:p>
      </dsp:txBody>
      <dsp:txXfrm>
        <a:off x="6598827" y="9214934"/>
        <a:ext cx="4447464" cy="526220"/>
      </dsp:txXfrm>
    </dsp:sp>
    <dsp:sp modelId="{7812CC5C-D819-4D94-9C96-68E7767EFD3D}">
      <dsp:nvSpPr>
        <dsp:cNvPr id="0" name=""/>
        <dsp:cNvSpPr/>
      </dsp:nvSpPr>
      <dsp:spPr>
        <a:xfrm>
          <a:off x="6582456" y="9843520"/>
          <a:ext cx="4480206" cy="5589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a:solidFill>
                <a:srgbClr val="444444"/>
              </a:solidFill>
              <a:latin typeface="Calibri"/>
              <a:cs typeface="Calibri"/>
            </a:rPr>
            <a:t>Manage project supply chain</a:t>
          </a:r>
          <a:endParaRPr lang="en-US" sz="1800" kern="1200"/>
        </a:p>
      </dsp:txBody>
      <dsp:txXfrm>
        <a:off x="6598827" y="9859891"/>
        <a:ext cx="4447464" cy="526220"/>
      </dsp:txXfrm>
    </dsp:sp>
    <dsp:sp modelId="{E2390F2B-A144-40C8-8F26-012F6B9E6742}">
      <dsp:nvSpPr>
        <dsp:cNvPr id="0" name=""/>
        <dsp:cNvSpPr/>
      </dsp:nvSpPr>
      <dsp:spPr>
        <a:xfrm>
          <a:off x="6582456" y="10488476"/>
          <a:ext cx="4480206" cy="5589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Calibri"/>
              <a:cs typeface="Calibri"/>
            </a:rPr>
            <a:t>Capture project expenses</a:t>
          </a:r>
        </a:p>
      </dsp:txBody>
      <dsp:txXfrm>
        <a:off x="6598827" y="10504847"/>
        <a:ext cx="4447464" cy="526220"/>
      </dsp:txXfrm>
    </dsp:sp>
    <dsp:sp modelId="{B2CFAF17-1546-443D-9546-09F831C42009}">
      <dsp:nvSpPr>
        <dsp:cNvPr id="0" name=""/>
        <dsp:cNvSpPr/>
      </dsp:nvSpPr>
      <dsp:spPr>
        <a:xfrm>
          <a:off x="6582456" y="11133433"/>
          <a:ext cx="4480206" cy="5589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Calibri"/>
              <a:cs typeface="Calibri"/>
            </a:rPr>
            <a:t>Process project invoices</a:t>
          </a:r>
        </a:p>
      </dsp:txBody>
      <dsp:txXfrm>
        <a:off x="6598827" y="11149804"/>
        <a:ext cx="4447464" cy="526220"/>
      </dsp:txXfrm>
    </dsp:sp>
    <dsp:sp modelId="{6F70592F-8015-4274-87DC-8ED3ABF3084A}">
      <dsp:nvSpPr>
        <dsp:cNvPr id="0" name=""/>
        <dsp:cNvSpPr/>
      </dsp:nvSpPr>
      <dsp:spPr>
        <a:xfrm>
          <a:off x="6582456" y="11778389"/>
          <a:ext cx="4480206" cy="5589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Calibri"/>
              <a:cs typeface="Calibri"/>
            </a:rPr>
            <a:t>Recognize project revenue</a:t>
          </a:r>
        </a:p>
      </dsp:txBody>
      <dsp:txXfrm>
        <a:off x="6598827" y="11794760"/>
        <a:ext cx="4447464" cy="526220"/>
      </dsp:txXfrm>
    </dsp:sp>
    <dsp:sp modelId="{AB5ACDE0-3FA7-4614-81A9-928340E1127E}">
      <dsp:nvSpPr>
        <dsp:cNvPr id="0" name=""/>
        <dsp:cNvSpPr/>
      </dsp:nvSpPr>
      <dsp:spPr>
        <a:xfrm>
          <a:off x="6582456" y="12423346"/>
          <a:ext cx="4480206" cy="5589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Calibri"/>
              <a:cs typeface="Calibri"/>
            </a:rPr>
            <a:t>Make adjustments to project transactions</a:t>
          </a:r>
        </a:p>
      </dsp:txBody>
      <dsp:txXfrm>
        <a:off x="6598827" y="12439717"/>
        <a:ext cx="4447464" cy="526220"/>
      </dsp:txXfrm>
    </dsp:sp>
    <dsp:sp modelId="{C12BDEE4-5560-4402-82FD-97AEFF9BF666}">
      <dsp:nvSpPr>
        <dsp:cNvPr id="0" name=""/>
        <dsp:cNvSpPr/>
      </dsp:nvSpPr>
      <dsp:spPr>
        <a:xfrm>
          <a:off x="6582456" y="13068302"/>
          <a:ext cx="4480206" cy="5589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Segoe UI Semibold"/>
            </a:rPr>
            <a:t>Manage project </a:t>
          </a:r>
          <a:r>
            <a:rPr lang="en-US" sz="1800" kern="1200"/>
            <a:t>budgets</a:t>
          </a:r>
        </a:p>
      </dsp:txBody>
      <dsp:txXfrm>
        <a:off x="6598827" y="13084673"/>
        <a:ext cx="4447464" cy="526220"/>
      </dsp:txXfrm>
    </dsp:sp>
    <dsp:sp modelId="{BEC1519A-2280-4C95-B742-6EEF4AD50034}">
      <dsp:nvSpPr>
        <dsp:cNvPr id="0" name=""/>
        <dsp:cNvSpPr/>
      </dsp:nvSpPr>
      <dsp:spPr>
        <a:xfrm>
          <a:off x="6582456" y="13713259"/>
          <a:ext cx="4480206" cy="5589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a:t>Manage project quality</a:t>
          </a:r>
        </a:p>
      </dsp:txBody>
      <dsp:txXfrm>
        <a:off x="6598827" y="13729630"/>
        <a:ext cx="4447464" cy="526220"/>
      </dsp:txXfrm>
    </dsp:sp>
    <dsp:sp modelId="{579E5DC8-014D-4CC4-81ED-C17FF3A48E5F}">
      <dsp:nvSpPr>
        <dsp:cNvPr id="0" name=""/>
        <dsp:cNvSpPr/>
      </dsp:nvSpPr>
      <dsp:spPr>
        <a:xfrm>
          <a:off x="6582456" y="14358215"/>
          <a:ext cx="4480206" cy="5589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a:t>Manage project risks</a:t>
          </a:r>
        </a:p>
      </dsp:txBody>
      <dsp:txXfrm>
        <a:off x="6598827" y="14374586"/>
        <a:ext cx="4447464" cy="526220"/>
      </dsp:txXfrm>
    </dsp:sp>
    <dsp:sp modelId="{B3837597-A2AB-4AA7-9F54-78271101F2E5}">
      <dsp:nvSpPr>
        <dsp:cNvPr id="0" name=""/>
        <dsp:cNvSpPr/>
      </dsp:nvSpPr>
      <dsp:spPr>
        <a:xfrm>
          <a:off x="6582456" y="15003172"/>
          <a:ext cx="4480206" cy="5589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a:t>Manage project stakeholders</a:t>
          </a:r>
        </a:p>
      </dsp:txBody>
      <dsp:txXfrm>
        <a:off x="6598827" y="15019543"/>
        <a:ext cx="4447464" cy="526220"/>
      </dsp:txXfrm>
    </dsp:sp>
    <dsp:sp modelId="{D261F10A-F615-4DCA-95B3-22D7DEF489A9}">
      <dsp:nvSpPr>
        <dsp:cNvPr id="0" name=""/>
        <dsp:cNvSpPr/>
      </dsp:nvSpPr>
      <dsp:spPr>
        <a:xfrm>
          <a:off x="6582456" y="15648129"/>
          <a:ext cx="4480206" cy="5589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a:solidFill>
                <a:srgbClr val="444444"/>
              </a:solidFill>
              <a:latin typeface="Calibri"/>
              <a:cs typeface="Calibri"/>
            </a:rPr>
            <a:t>Manage project communications</a:t>
          </a:r>
          <a:endParaRPr lang="en-US" sz="1800" kern="1200"/>
        </a:p>
      </dsp:txBody>
      <dsp:txXfrm>
        <a:off x="6598827" y="15664500"/>
        <a:ext cx="4447464" cy="526220"/>
      </dsp:txXfrm>
    </dsp:sp>
    <dsp:sp modelId="{7B05919C-C4AD-46E6-A242-65D3D530D74D}">
      <dsp:nvSpPr>
        <dsp:cNvPr id="0" name=""/>
        <dsp:cNvSpPr/>
      </dsp:nvSpPr>
      <dsp:spPr>
        <a:xfrm>
          <a:off x="6582456" y="16293085"/>
          <a:ext cx="4480206" cy="5589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a:t>Monitor and analyze project performance</a:t>
          </a:r>
        </a:p>
      </dsp:txBody>
      <dsp:txXfrm>
        <a:off x="6598827" y="16309456"/>
        <a:ext cx="4447464" cy="526220"/>
      </dsp:txXfrm>
    </dsp:sp>
    <dsp:sp modelId="{4FE73880-E4EC-4D19-80AF-B8C2846A64EF}">
      <dsp:nvSpPr>
        <dsp:cNvPr id="0" name=""/>
        <dsp:cNvSpPr/>
      </dsp:nvSpPr>
      <dsp:spPr>
        <a:xfrm>
          <a:off x="12042708" y="0"/>
          <a:ext cx="5600257" cy="17744698"/>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Downstream processes</a:t>
          </a:r>
        </a:p>
      </dsp:txBody>
      <dsp:txXfrm>
        <a:off x="12042708" y="0"/>
        <a:ext cx="5600257" cy="5323409"/>
      </dsp:txXfrm>
    </dsp:sp>
    <dsp:sp modelId="{9BE4712B-5260-4E94-831A-24294CA3F894}">
      <dsp:nvSpPr>
        <dsp:cNvPr id="0" name=""/>
        <dsp:cNvSpPr/>
      </dsp:nvSpPr>
      <dsp:spPr>
        <a:xfrm>
          <a:off x="12602734" y="5328608"/>
          <a:ext cx="4480206" cy="112637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a:t>Acquire to dispose</a:t>
          </a:r>
        </a:p>
      </dsp:txBody>
      <dsp:txXfrm>
        <a:off x="12635724" y="5361598"/>
        <a:ext cx="4414226" cy="1060392"/>
      </dsp:txXfrm>
    </dsp:sp>
    <dsp:sp modelId="{48A68388-1926-4659-9A60-331B84C3B5D4}">
      <dsp:nvSpPr>
        <dsp:cNvPr id="0" name=""/>
        <dsp:cNvSpPr/>
      </dsp:nvSpPr>
      <dsp:spPr>
        <a:xfrm>
          <a:off x="12602734" y="6628268"/>
          <a:ext cx="4480206" cy="112637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a:t>Case to resolution</a:t>
          </a:r>
        </a:p>
      </dsp:txBody>
      <dsp:txXfrm>
        <a:off x="12635724" y="6661258"/>
        <a:ext cx="4414226" cy="1060392"/>
      </dsp:txXfrm>
    </dsp:sp>
    <dsp:sp modelId="{7FABB899-130F-419A-9686-B2EF144419D4}">
      <dsp:nvSpPr>
        <dsp:cNvPr id="0" name=""/>
        <dsp:cNvSpPr/>
      </dsp:nvSpPr>
      <dsp:spPr>
        <a:xfrm>
          <a:off x="12602734" y="7927929"/>
          <a:ext cx="4480206" cy="112637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a:t>Inventory to deliver</a:t>
          </a:r>
        </a:p>
      </dsp:txBody>
      <dsp:txXfrm>
        <a:off x="12635724" y="7960919"/>
        <a:ext cx="4414226" cy="1060392"/>
      </dsp:txXfrm>
    </dsp:sp>
    <dsp:sp modelId="{C264C99D-2E2F-4BD0-B9C5-72C06C734991}">
      <dsp:nvSpPr>
        <dsp:cNvPr id="0" name=""/>
        <dsp:cNvSpPr/>
      </dsp:nvSpPr>
      <dsp:spPr>
        <a:xfrm>
          <a:off x="12602734" y="9227589"/>
          <a:ext cx="4480206" cy="112637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a:t>Order to cash</a:t>
          </a:r>
        </a:p>
      </dsp:txBody>
      <dsp:txXfrm>
        <a:off x="12635724" y="9260579"/>
        <a:ext cx="4414226" cy="1060392"/>
      </dsp:txXfrm>
    </dsp:sp>
    <dsp:sp modelId="{B670C6BC-A05F-4F39-B58D-39E2CA02E427}">
      <dsp:nvSpPr>
        <dsp:cNvPr id="0" name=""/>
        <dsp:cNvSpPr/>
      </dsp:nvSpPr>
      <dsp:spPr>
        <a:xfrm>
          <a:off x="12602734" y="10527250"/>
          <a:ext cx="4480206" cy="112637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a:t>Plan to produce</a:t>
          </a:r>
        </a:p>
      </dsp:txBody>
      <dsp:txXfrm>
        <a:off x="12635724" y="10560240"/>
        <a:ext cx="4414226" cy="1060392"/>
      </dsp:txXfrm>
    </dsp:sp>
    <dsp:sp modelId="{ABA55E48-67E2-42C2-B80A-D52272B7BF25}">
      <dsp:nvSpPr>
        <dsp:cNvPr id="0" name=""/>
        <dsp:cNvSpPr/>
      </dsp:nvSpPr>
      <dsp:spPr>
        <a:xfrm>
          <a:off x="12602734" y="11826910"/>
          <a:ext cx="4480206" cy="112637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a:t>Procure to pay</a:t>
          </a:r>
        </a:p>
      </dsp:txBody>
      <dsp:txXfrm>
        <a:off x="12635724" y="11859900"/>
        <a:ext cx="4414226" cy="1060392"/>
      </dsp:txXfrm>
    </dsp:sp>
    <dsp:sp modelId="{6E607307-08F6-49C4-960D-A824B6390B85}">
      <dsp:nvSpPr>
        <dsp:cNvPr id="0" name=""/>
        <dsp:cNvSpPr/>
      </dsp:nvSpPr>
      <dsp:spPr>
        <a:xfrm>
          <a:off x="12602734" y="13126571"/>
          <a:ext cx="4480206" cy="112637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a:t>Product and service lifecycle management</a:t>
          </a:r>
        </a:p>
      </dsp:txBody>
      <dsp:txXfrm>
        <a:off x="12635724" y="13159561"/>
        <a:ext cx="4414226" cy="1060392"/>
      </dsp:txXfrm>
    </dsp:sp>
    <dsp:sp modelId="{FAF01DAA-08AC-4AE4-ACAA-483AA4046B20}">
      <dsp:nvSpPr>
        <dsp:cNvPr id="0" name=""/>
        <dsp:cNvSpPr/>
      </dsp:nvSpPr>
      <dsp:spPr>
        <a:xfrm>
          <a:off x="12602734" y="14426231"/>
          <a:ext cx="4480206" cy="112637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a:t>Record to report</a:t>
          </a:r>
        </a:p>
      </dsp:txBody>
      <dsp:txXfrm>
        <a:off x="12635724" y="14459221"/>
        <a:ext cx="4414226" cy="1060392"/>
      </dsp:txXfrm>
    </dsp:sp>
    <dsp:sp modelId="{020C0D08-4214-41DF-AAB5-714D006BCC38}">
      <dsp:nvSpPr>
        <dsp:cNvPr id="0" name=""/>
        <dsp:cNvSpPr/>
      </dsp:nvSpPr>
      <dsp:spPr>
        <a:xfrm>
          <a:off x="12602734" y="15725892"/>
          <a:ext cx="4480206" cy="112637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a:t>Service to cash</a:t>
          </a:r>
        </a:p>
      </dsp:txBody>
      <dsp:txXfrm>
        <a:off x="12635724" y="15758882"/>
        <a:ext cx="4414226" cy="106039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4/21/2023 10:27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1714500" y="685800"/>
            <a:ext cx="3429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4/21/2023 10:26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1569054" rtl="0" eaLnBrk="1" latinLnBrk="0" hangingPunct="1">
      <a:lnSpc>
        <a:spcPct val="90000"/>
      </a:lnSpc>
      <a:spcAft>
        <a:spcPts val="571"/>
      </a:spcAft>
      <a:defRPr sz="1514" kern="1200">
        <a:solidFill>
          <a:schemeClr val="tx1"/>
        </a:solidFill>
        <a:latin typeface="Segoe UI" panose="020B0502040204020203" pitchFamily="34" charset="0"/>
        <a:ea typeface="+mn-ea"/>
        <a:cs typeface="+mn-cs"/>
      </a:defRPr>
    </a:lvl1pPr>
    <a:lvl2pPr marL="365477" indent="-181603"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2pPr>
    <a:lvl3pPr marL="5629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3pPr>
    <a:lvl4pPr marL="828567" indent="-25197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4pPr>
    <a:lvl5pPr marL="10555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5pPr>
    <a:lvl6pPr marL="3922635" algn="l" defTabSz="1569054" rtl="0" eaLnBrk="1" latinLnBrk="0" hangingPunct="1">
      <a:defRPr sz="2018" kern="1200">
        <a:solidFill>
          <a:schemeClr val="tx1"/>
        </a:solidFill>
        <a:latin typeface="+mn-lt"/>
        <a:ea typeface="+mn-ea"/>
        <a:cs typeface="+mn-cs"/>
      </a:defRPr>
    </a:lvl6pPr>
    <a:lvl7pPr marL="4707161" algn="l" defTabSz="1569054" rtl="0" eaLnBrk="1" latinLnBrk="0" hangingPunct="1">
      <a:defRPr sz="2018" kern="1200">
        <a:solidFill>
          <a:schemeClr val="tx1"/>
        </a:solidFill>
        <a:latin typeface="+mn-lt"/>
        <a:ea typeface="+mn-ea"/>
        <a:cs typeface="+mn-cs"/>
      </a:defRPr>
    </a:lvl7pPr>
    <a:lvl8pPr marL="5491687" algn="l" defTabSz="1569054" rtl="0" eaLnBrk="1" latinLnBrk="0" hangingPunct="1">
      <a:defRPr sz="2018" kern="1200">
        <a:solidFill>
          <a:schemeClr val="tx1"/>
        </a:solidFill>
        <a:latin typeface="+mn-lt"/>
        <a:ea typeface="+mn-ea"/>
        <a:cs typeface="+mn-cs"/>
      </a:defRPr>
    </a:lvl8pPr>
    <a:lvl9pPr marL="6276217" algn="l" defTabSz="1569054" rtl="0" eaLnBrk="1" latinLnBrk="0" hangingPunct="1">
      <a:defRPr sz="201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to end process relationship diagram example</a:t>
            </a:r>
          </a:p>
          <a:p>
            <a:endParaRPr lang="en-US" dirty="0"/>
          </a:p>
          <a:p>
            <a:pPr marL="0" marR="0">
              <a:lnSpc>
                <a:spcPct val="107000"/>
              </a:lnSpc>
              <a:spcBef>
                <a:spcPts val="200"/>
              </a:spcBef>
              <a:spcAft>
                <a:spcPts val="0"/>
              </a:spcAft>
            </a:pPr>
            <a:r>
              <a:rPr lang="en-US" sz="1800" b="1" kern="100" dirty="0">
                <a:solidFill>
                  <a:srgbClr val="2F5496"/>
                </a:solidFill>
                <a:effectLst/>
                <a:latin typeface="Calibri Light" panose="020F0302020204030204" pitchFamily="34" charset="0"/>
                <a:ea typeface="Yu Gothic Light" panose="020B0300000000000000" pitchFamily="34" charset="-128"/>
                <a:cs typeface="Times New Roman" panose="02020603050405020304" pitchFamily="18" charset="0"/>
              </a:rPr>
              <a:t>Order to cash process relationship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relationship of other processes and products/features for the order to cash process. The prerequisites for the order to cash process include product design to retire and prospect to quote processes. The order to cash end-to-end process is broken down into the following business process areas including:</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Manage pricing and contracts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Create and manage sales orders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Trade across companies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Issue customer invoices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Record customer payments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Monitor customer credit and collections</a:t>
            </a:r>
          </a:p>
          <a:p>
            <a:pPr marL="342900" marR="0" lvl="0" indent="-342900">
              <a:lnSpc>
                <a:spcPct val="107000"/>
              </a:lnSpc>
              <a:spcBef>
                <a:spcPts val="0"/>
              </a:spcBef>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Process customer rebates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third column in the diagram displays the downstream business process which includes inventory to deliver, case to resolution, and record to report. In some operating strategies, such as make to order or purchase to order, the procure to pay and plan to produce end-to-end processes may be part of the downstream business process flow. However, this article does not detail those scenarios. The final column in the graphic displays additional capabilities in Dynamics 365 that are dependent on the order to cash process to include, but not limited to Sales accelerator, Demand forecasting, Customer insights, Finance insights, Dynamics 365 Fraud Protection, Dynamics 365 Intelligent Order Management.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4/21/2023 10:26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474778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a:effectLst/>
                <a:latin typeface="Calibri" panose="020F0502020204030204" pitchFamily="34" charset="0"/>
                <a:ea typeface="Calibri" panose="020F0502020204030204" pitchFamily="34" charset="0"/>
                <a:cs typeface="Times New Roman" panose="02020603050405020304" pitchFamily="18" charset="0"/>
              </a:rPr>
              <a:t>End to end process flow diagram sample</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a:effectLst/>
                <a:latin typeface="Calibri" panose="020F0502020204030204" pitchFamily="34" charset="0"/>
                <a:ea typeface="Calibri" panose="020F0502020204030204" pitchFamily="34" charset="0"/>
                <a:cs typeface="Arial" panose="020B0604020202020204" pitchFamily="34" charset="0"/>
              </a:rPr>
              <a:t>The following diagram shows the high-level flow of the order to cash business process. Each solid rectangle on the diagram represents an end-to-end business process area. The sub-processes shown in the diagram are shown for the order to cash business process. The arrows on the diagram show the flow of the business process in an organization. If a sub-process can lead to more than one other sub-process, the parallel sub-processes are shown as branches.</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4/21/2023 10:26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022985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a:effectLst/>
                <a:latin typeface="Calibri" panose="020F0502020204030204" pitchFamily="34" charset="0"/>
                <a:ea typeface="Calibri" panose="020F0502020204030204" pitchFamily="34" charset="0"/>
                <a:cs typeface="Times New Roman" panose="02020603050405020304" pitchFamily="18" charset="0"/>
              </a:rPr>
              <a:t>End to end process flow diagram sample</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a:effectLst/>
                <a:latin typeface="Calibri" panose="020F0502020204030204" pitchFamily="34" charset="0"/>
                <a:ea typeface="Calibri" panose="020F0502020204030204" pitchFamily="34" charset="0"/>
                <a:cs typeface="Arial" panose="020B0604020202020204" pitchFamily="34" charset="0"/>
              </a:rPr>
              <a:t>The following diagram shows the high-level flow of the order to cash business process. Each solid rectangle on the diagram represents an end-to-end business process area. The sub-processes shown in the diagram are shown for the order to cash business process. The arrows on the diagram show the flow of the business process in an organization. If a sub-process can lead to more than one other sub-process, the parallel sub-processes are shown as branches.</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4/21/2023 10:26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987632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End to end process flow diagram sample</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high-level flow of the order to cash business process. Each solid rectangle on the diagram represents an end-to-end business process area. The sub-processes shown in the diagram are shown for the order to cash business process. The arrows on the diagram show the flow of the business process in an organization. If a sub-process can lead to more than one other sub-process, the parallel sub-processes are shown as branches.</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4/21/2023 10:26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9578113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9097623" y="1277258"/>
            <a:ext cx="8850090" cy="16197941"/>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8592410"/>
            <a:ext cx="13716000" cy="830997"/>
          </a:xfrm>
          <a:noFill/>
        </p:spPr>
        <p:txBody>
          <a:bodyPr lIns="0" tIns="0" rIns="0" bIns="0" anchor="b" anchorCtr="0">
            <a:spAutoFit/>
          </a:bodyPr>
          <a:lstStyle>
            <a:lvl1pPr>
              <a:defRPr sz="5400" spc="-77"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10566403"/>
            <a:ext cx="13716000"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942" userDrawn="1">
          <p15:clr>
            <a:srgbClr val="5ACBF0"/>
          </p15:clr>
        </p15:guide>
        <p15:guide id="2" orient="horz" pos="6657" userDrawn="1">
          <p15:clr>
            <a:srgbClr val="5ACBF0"/>
          </p15:clr>
        </p15:guide>
        <p15:guide id="3" pos="9199" userDrawn="1">
          <p15:clr>
            <a:srgbClr val="5ACBF0"/>
          </p15:clr>
        </p15:guide>
        <p15:guide id="4" orient="horz" pos="576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1"/>
            <a:ext cx="5334000"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882400" y="8405337"/>
            <a:ext cx="3080005" cy="830997"/>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6248403" y="7934315"/>
            <a:ext cx="7818120" cy="2419380"/>
          </a:xfrm>
        </p:spPr>
        <p:txBody>
          <a:bodyPr wrap="square" anchor="ctr" anchorCtr="0">
            <a:spAutoFit/>
          </a:bodyPr>
          <a:lstStyle>
            <a:lvl1pPr marL="685823" indent="-685823">
              <a:spcBef>
                <a:spcPts val="1836"/>
              </a:spcBef>
              <a:buClr>
                <a:schemeClr val="tx1"/>
              </a:buClr>
              <a:buFont typeface="Arial" panose="020B0604020202020204" pitchFamily="34" charset="0"/>
              <a:buChar char="•"/>
              <a:defRPr sz="4200" b="0">
                <a:latin typeface="Segoe UI" panose="020B0502040204020203" pitchFamily="34" charset="0"/>
                <a:cs typeface="Segoe UI" panose="020B0502040204020203" pitchFamily="34" charset="0"/>
              </a:defRPr>
            </a:lvl1pPr>
            <a:lvl2pPr marL="897760" indent="-514366">
              <a:buFont typeface="Arial" panose="020B0604020202020204" pitchFamily="34" charset="0"/>
              <a:buChar char="•"/>
              <a:defRPr sz="3000" b="0"/>
            </a:lvl2pPr>
            <a:lvl3pPr marL="1104934" indent="-428639">
              <a:buFont typeface="Arial" panose="020B0604020202020204" pitchFamily="34" charset="0"/>
              <a:buChar char="•"/>
              <a:tabLst/>
              <a:defRPr sz="2400" b="0"/>
            </a:lvl3pPr>
            <a:lvl4pPr marL="1407363" indent="-428639">
              <a:buFont typeface="Arial" panose="020B0604020202020204" pitchFamily="34" charset="0"/>
              <a:buChar char="•"/>
              <a:defRPr sz="2101" b="0"/>
            </a:lvl4pPr>
            <a:lvl5pPr marL="1709791" indent="-428639">
              <a:buFont typeface="Arial" panose="020B0604020202020204" pitchFamily="34" charset="0"/>
              <a:buChar char="•"/>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1"/>
            <a:ext cx="18288000" cy="322396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5" y="3826936"/>
            <a:ext cx="16528258" cy="241938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3392" userDrawn="1">
          <p15:clr>
            <a:srgbClr val="5ACBF0"/>
          </p15:clr>
        </p15:guide>
        <p15:guide id="3" orient="horz" pos="769" userDrawn="1">
          <p15:clr>
            <a:srgbClr val="5ACBF0"/>
          </p15:clr>
        </p15:guide>
        <p15:guide id="5" orient="horz" pos="2411"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879586" y="3824992"/>
            <a:ext cx="16527779" cy="2419380"/>
          </a:xfrm>
        </p:spPr>
        <p:txBody>
          <a:bodyPr wrap="square">
            <a:spAutoFit/>
          </a:bodyPr>
          <a:lstStyle>
            <a:lvl1pPr marL="0" indent="0">
              <a:buNone/>
              <a:defRPr/>
            </a:lvl1pPr>
            <a:lvl2pPr marL="342910" indent="0">
              <a:buNone/>
              <a:defRPr/>
            </a:lvl2pPr>
            <a:lvl3pPr marL="685823" indent="0">
              <a:buNone/>
              <a:defRPr/>
            </a:lvl3pPr>
            <a:lvl4pPr marL="1028731" indent="0">
              <a:buNone/>
              <a:defRPr/>
            </a:lvl4pPr>
            <a:lvl5pPr marL="137164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2413" userDrawn="1">
          <p15:clr>
            <a:srgbClr val="5ACBF0"/>
          </p15:clr>
        </p15:guide>
        <p15:guide id="4" orient="horz" pos="339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4" y="3826940"/>
            <a:ext cx="7817644"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6" y="3826940"/>
            <a:ext cx="7829550"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04" userDrawn="1">
          <p15:clr>
            <a:srgbClr val="5ACBF0"/>
          </p15:clr>
        </p15:guide>
        <p15:guide id="3" orient="horz" pos="2411" userDrawn="1">
          <p15:clr>
            <a:srgbClr val="5ACBF0"/>
          </p15:clr>
        </p15:guide>
        <p15:guide id="4" pos="5490" userDrawn="1">
          <p15:clr>
            <a:srgbClr val="5ACBF0"/>
          </p15:clr>
        </p15:guide>
        <p15:guide id="5" pos="6036"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p:cNvSpPr>
            <a:spLocks noGrp="1"/>
          </p:cNvSpPr>
          <p:nvPr>
            <p:ph type="body" sz="quarter" idx="10"/>
          </p:nvPr>
        </p:nvSpPr>
        <p:spPr>
          <a:xfrm>
            <a:off x="876300"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7"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87630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00157" indent="-228607">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959644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28731" indent="-204794">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50"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82"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5"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5" y="6375404"/>
            <a:ext cx="4896613" cy="2640979"/>
          </a:xfrm>
        </p:spPr>
        <p:txBody>
          <a:bodyPr wrap="square">
            <a:spAutoFit/>
          </a:bodyPr>
          <a:lstStyle>
            <a:lvl1pPr marL="264330" indent="-264330">
              <a:defRPr lang="en-US" sz="3000" dirty="0"/>
            </a:lvl1pPr>
            <a:lvl2pPr marL="483410" indent="-226228">
              <a:defRPr lang="en-US" sz="2700" dirty="0"/>
            </a:lvl2pPr>
            <a:lvl3pPr marL="700109" indent="-207177">
              <a:defRPr lang="en-US" dirty="0"/>
            </a:lvl3pPr>
            <a:lvl4pPr marL="892997" indent="-192888">
              <a:defRPr lang="en-US" dirty="0"/>
            </a:lvl4pPr>
            <a:lvl5pPr marL="1097791" indent="-18336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6357698"/>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2"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2" y="6375404"/>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4016" userDrawn="1">
          <p15:clr>
            <a:srgbClr val="5ACBF0"/>
          </p15:clr>
        </p15:guide>
        <p15:guide id="4" orient="horz" pos="2417" userDrawn="1">
          <p15:clr>
            <a:srgbClr val="5ACBF0"/>
          </p15:clr>
        </p15:guide>
        <p15:guide id="5" orient="horz" pos="769" userDrawn="1">
          <p15:clr>
            <a:srgbClr val="5ACBF0"/>
          </p15:clr>
        </p15:guide>
        <p15:guide id="6" pos="3646" userDrawn="1">
          <p15:clr>
            <a:srgbClr val="5ACBF0"/>
          </p15:clr>
        </p15:guide>
        <p15:guide id="7" pos="4216" userDrawn="1">
          <p15:clr>
            <a:srgbClr val="5ACBF0"/>
          </p15:clr>
        </p15:guide>
        <p15:guide id="8" pos="7307" userDrawn="1">
          <p15:clr>
            <a:srgbClr val="5ACBF0"/>
          </p15:clr>
        </p15:guide>
        <p15:guide id="9" pos="787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457296" y="693466"/>
            <a:ext cx="9506856" cy="16901071"/>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876301"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4273510"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4273510"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7670722"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7670722"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11067932"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106793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14465142"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1446514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416" userDrawn="1">
          <p15:clr>
            <a:srgbClr val="5ACBF0"/>
          </p15:clr>
        </p15:guide>
        <p15:guide id="7" pos="2692" userDrawn="1">
          <p15:clr>
            <a:srgbClr val="5ACBF0"/>
          </p15:clr>
        </p15:guide>
        <p15:guide id="8" pos="4553" userDrawn="1">
          <p15:clr>
            <a:srgbClr val="5ACBF0"/>
          </p15:clr>
        </p15:guide>
        <p15:guide id="9" pos="4832" userDrawn="1">
          <p15:clr>
            <a:srgbClr val="5ACBF0"/>
          </p15:clr>
        </p15:guide>
        <p15:guide id="10" pos="6691" userDrawn="1">
          <p15:clr>
            <a:srgbClr val="5ACBF0"/>
          </p15:clr>
        </p15:guide>
        <p15:guide id="11" pos="8837" userDrawn="1">
          <p15:clr>
            <a:srgbClr val="5ACBF0"/>
          </p15:clr>
        </p15:guide>
        <p15:guide id="12" orient="horz" pos="3830" userDrawn="1">
          <p15:clr>
            <a:srgbClr val="5ACBF0"/>
          </p15:clr>
        </p15:guide>
        <p15:guide id="13" pos="6970" userDrawn="1">
          <p15:clr>
            <a:srgbClr val="5ACBF0"/>
          </p15:clr>
        </p15:guide>
        <p15:guide id="14" pos="910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882397" y="8313006"/>
            <a:ext cx="6191538" cy="1661993"/>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30" orient="horz" pos="769" userDrawn="1">
          <p15:clr>
            <a:srgbClr val="5ACBF0"/>
          </p15:clr>
        </p15:guide>
        <p15:guide id="32" orient="horz" pos="5760" userDrawn="1">
          <p15:clr>
            <a:srgbClr val="5ACBF0"/>
          </p15:clr>
        </p15:guide>
        <p15:guide id="33" pos="4464" userDrawn="1">
          <p15:clr>
            <a:srgbClr val="5ACBF0"/>
          </p15:clr>
        </p15:guide>
        <p15:guide id="34" pos="50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876305" y="1219200"/>
            <a:ext cx="8262628" cy="526298"/>
          </a:xfrm>
        </p:spPr>
        <p:txBody>
          <a:bodyPr tIns="64008"/>
          <a:lstStyle>
            <a:lvl1pPr>
              <a:defRPr sz="3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2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guide id="31" pos="576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882398" y="6669210"/>
            <a:ext cx="6237544" cy="1661993"/>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876305" y="9428109"/>
            <a:ext cx="6243637" cy="507960"/>
          </a:xfrm>
        </p:spPr>
        <p:txBody>
          <a:bodyPr/>
          <a:lstStyle>
            <a:lvl1pPr marL="0" indent="0">
              <a:buNone/>
              <a:defRPr sz="3301">
                <a:latin typeface="+mn-lt"/>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7" orient="horz" pos="5247" userDrawn="1">
          <p15:clr>
            <a:srgbClr val="5ACBF0"/>
          </p15:clr>
        </p15:guide>
        <p15:guide id="8" orient="horz" pos="5936" userDrawn="1">
          <p15:clr>
            <a:srgbClr val="5ACBF0"/>
          </p15:clr>
        </p15:guide>
        <p15:guide id="10" pos="5593" userDrawn="1">
          <p15:clr>
            <a:srgbClr val="C35EA4"/>
          </p15:clr>
        </p15:guide>
        <p15:guide id="11" pos="4490" userDrawn="1">
          <p15:clr>
            <a:srgbClr val="5ACBF0"/>
          </p15:clr>
        </p15:guide>
        <p15:guide id="12" pos="5314" userDrawn="1">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882397" y="8308778"/>
            <a:ext cx="6239927" cy="1661993"/>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5" orient="horz" pos="5760" userDrawn="1">
          <p15:clr>
            <a:srgbClr val="5ACBF0"/>
          </p15:clr>
        </p15:guide>
        <p15:guide id="6" pos="4487" userDrawn="1">
          <p15:clr>
            <a:srgbClr val="5ACBF0"/>
          </p15:clr>
        </p15:guide>
        <p15:guide id="7" pos="5592" userDrawn="1">
          <p15:clr>
            <a:srgbClr val="C35EA4"/>
          </p15:clr>
        </p15:guide>
        <p15:guide id="8" pos="5316" userDrawn="1">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882399" y="7945974"/>
            <a:ext cx="6244687" cy="1292662"/>
          </a:xfrm>
        </p:spPr>
        <p:txBody>
          <a:bodyPr anchor="t"/>
          <a:lstStyle>
            <a:lvl1pPr>
              <a:defRPr sz="42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3" orient="horz" pos="5005" userDrawn="1">
          <p15:clr>
            <a:srgbClr val="5ACBF0"/>
          </p15:clr>
        </p15:guide>
        <p15:guide id="4" pos="5596" userDrawn="1">
          <p15:clr>
            <a:srgbClr val="C35EA4"/>
          </p15:clr>
        </p15:guide>
        <p15:guide id="5" pos="4490" userDrawn="1">
          <p15:clr>
            <a:srgbClr val="5ACBF0"/>
          </p15:clr>
        </p15:guide>
        <p15:guide id="6" pos="5320" userDrawn="1">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9753601"/>
            <a:ext cx="18288000" cy="8534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54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6144"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8503921" cy="1828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54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5364" userDrawn="1">
          <p15:clr>
            <a:srgbClr val="5ACBF0"/>
          </p15:clr>
        </p15:guide>
        <p15:guide id="8" orient="horz" pos="5760"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821055" y="517683"/>
            <a:ext cx="9466949" cy="1683009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669506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9784081" y="1"/>
            <a:ext cx="8503921" cy="1828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54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6158" userDrawn="1">
          <p15:clr>
            <a:srgbClr val="5ACBF0"/>
          </p15:clr>
        </p15:guide>
        <p15:guide id="8" orient="horz" pos="5760"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882394" y="14819507"/>
            <a:ext cx="16527779" cy="830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8288000" cy="12192000"/>
          </a:xfrm>
          <a:blipFill>
            <a:blip r:embed="rId2"/>
            <a:stretch>
              <a:fillRect/>
            </a:stretch>
          </a:blipFill>
        </p:spPr>
        <p:txBody>
          <a:bodyPr vert="horz" wrap="square" lIns="0" tIns="1280160" rIns="0" bIns="0" rtlCol="0" anchor="t" anchorCtr="0">
            <a:noAutofit/>
          </a:bodyPr>
          <a:lstStyle>
            <a:lvl1pPr marL="0" indent="0" algn="ctr">
              <a:buNone/>
              <a:defRPr lang="en-US" sz="2101" b="1" dirty="0">
                <a:solidFill>
                  <a:srgbClr val="000000"/>
                </a:solidFill>
              </a:defRPr>
            </a:lvl1pPr>
          </a:lstStyle>
          <a:p>
            <a:pPr marL="342910" lvl="0" indent="-34291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7680" userDrawn="1">
          <p15:clr>
            <a:srgbClr val="5ACBF0"/>
          </p15:clr>
        </p15:guide>
        <p15:guide id="6" orient="horz" pos="960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882394" y="2633265"/>
            <a:ext cx="16527779" cy="830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3572" y="6096000"/>
            <a:ext cx="18288000" cy="12192000"/>
          </a:xfrm>
          <a:blipFill>
            <a:blip r:embed="rId2"/>
            <a:stretch>
              <a:fillRect/>
            </a:stretch>
          </a:blipFill>
        </p:spPr>
        <p:txBody>
          <a:bodyPr vert="horz" wrap="square" lIns="0" tIns="1371600" rIns="0" bIns="0" rtlCol="0" anchor="t" anchorCtr="0">
            <a:noAutofit/>
          </a:bodyPr>
          <a:lstStyle>
            <a:lvl1pPr marL="0" indent="0" algn="ctr">
              <a:buNone/>
              <a:defRPr lang="en-US" sz="2101" b="1" dirty="0">
                <a:solidFill>
                  <a:srgbClr val="000000"/>
                </a:solidFill>
              </a:defRPr>
            </a:lvl1pPr>
          </a:lstStyle>
          <a:p>
            <a:pPr marL="342910" lvl="0" indent="-34291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3840" userDrawn="1">
          <p15:clr>
            <a:srgbClr val="5ACBF0"/>
          </p15:clr>
        </p15:guide>
        <p15:guide id="6" orient="horz" pos="192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6299"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9" y="5401733"/>
            <a:ext cx="8051292" cy="9265920"/>
          </a:xfrm>
          <a:blipFill>
            <a:blip r:embed="rId2"/>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2792"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58885" y="5401733"/>
            <a:ext cx="8051292" cy="9265920"/>
          </a:xfrm>
          <a:blipFill>
            <a:blip r:embed="rId3"/>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5623" userDrawn="1">
          <p15:clr>
            <a:srgbClr val="5ACBF0"/>
          </p15:clr>
        </p15:guide>
        <p15:guide id="7" pos="5897" userDrawn="1">
          <p15:clr>
            <a:srgbClr val="5ACBF0"/>
          </p15:clr>
        </p15:guide>
        <p15:guide id="8" orient="horz" pos="9238"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25"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20" y="5401733"/>
            <a:ext cx="5212081" cy="9265920"/>
          </a:xfrm>
          <a:blipFill>
            <a:blip r:embed="rId2"/>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6537963"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6537963" y="5401733"/>
            <a:ext cx="5212081" cy="9265920"/>
          </a:xfrm>
          <a:blipFill>
            <a:blip r:embed="rId3"/>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201531"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198096" y="5401733"/>
            <a:ext cx="5212081" cy="9265920"/>
          </a:xfrm>
          <a:blipFill>
            <a:blip r:embed="rId4"/>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3835" userDrawn="1">
          <p15:clr>
            <a:srgbClr val="5ACBF0"/>
          </p15:clr>
        </p15:guide>
        <p15:guide id="7" pos="4116" userDrawn="1">
          <p15:clr>
            <a:srgbClr val="5ACBF0"/>
          </p15:clr>
        </p15:guide>
        <p15:guide id="8" pos="7404" userDrawn="1">
          <p15:clr>
            <a:srgbClr val="5ACBF0"/>
          </p15:clr>
        </p15:guide>
        <p15:guide id="9" pos="7685" userDrawn="1">
          <p15:clr>
            <a:srgbClr val="5ACBF0"/>
          </p15:clr>
        </p15:guide>
        <p15:guide id="10" orient="horz" pos="924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1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8" y="5401733"/>
            <a:ext cx="3799333" cy="6754368"/>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20862"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20862" y="5401733"/>
            <a:ext cx="3799333" cy="6754368"/>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7805"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67805" y="5401733"/>
            <a:ext cx="3799333" cy="6754368"/>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1361474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13610842" y="5401733"/>
            <a:ext cx="3799333" cy="6754368"/>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7982" userDrawn="1">
          <p15:clr>
            <a:srgbClr val="5ACBF0"/>
          </p15:clr>
        </p15:guide>
        <p15:guide id="4" orient="horz" pos="3404"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7654"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3" y="14224010"/>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9093708" cy="7485888"/>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10072117" y="14224008"/>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9194293" y="6096001"/>
            <a:ext cx="9093708" cy="7485888"/>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4" orient="horz" pos="8557" userDrawn="1">
          <p15:clr>
            <a:srgbClr val="5ACBF0"/>
          </p15:clr>
        </p15:guide>
        <p15:guide id="5" pos="5740" userDrawn="1">
          <p15:clr>
            <a:srgbClr val="5ACBF0"/>
          </p15:clr>
        </p15:guide>
        <p15:guide id="6" pos="5789" userDrawn="1">
          <p15:clr>
            <a:srgbClr val="5ACBF0"/>
          </p15:clr>
        </p15:guide>
        <p15:guide id="11" pos="2866" userDrawn="1">
          <p15:clr>
            <a:srgbClr val="5ACBF0"/>
          </p15:clr>
        </p15:guide>
        <p15:guide id="12" pos="8657" userDrawn="1">
          <p15:clr>
            <a:srgbClr val="5ACBF0"/>
          </p15:clr>
        </p15:guide>
        <p15:guide id="13" orient="horz" pos="8959" userDrawn="1">
          <p15:clr>
            <a:srgbClr val="5ACBF0"/>
          </p15:clr>
        </p15:guide>
        <p15:guide id="14" orient="horz" userDrawn="1">
          <p15:clr>
            <a:srgbClr val="5ACBF0"/>
          </p15:clr>
        </p15:guide>
        <p15:guide id="15" pos="5176" userDrawn="1">
          <p15:clr>
            <a:srgbClr val="5ACBF0"/>
          </p15:clr>
        </p15:guide>
        <p15:guide id="16" pos="6344"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5" y="12801606"/>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6035040"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004304"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6482" y="6096001"/>
            <a:ext cx="6035040"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3130785"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2252962" y="6096001"/>
            <a:ext cx="6035040"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3802" userDrawn="1">
          <p15:clr>
            <a:srgbClr val="5ACBF0"/>
          </p15:clr>
        </p15:guide>
        <p15:guide id="6" pos="3859" userDrawn="1">
          <p15:clr>
            <a:srgbClr val="5ACBF0"/>
          </p15:clr>
        </p15:guide>
        <p15:guide id="8" pos="7664" userDrawn="1">
          <p15:clr>
            <a:srgbClr val="5ACBF0"/>
          </p15:clr>
        </p15:guide>
        <p15:guide id="9" pos="7718" userDrawn="1">
          <p15:clr>
            <a:srgbClr val="5ACBF0"/>
          </p15:clr>
        </p15:guide>
        <p15:guide id="11" pos="1901" userDrawn="1">
          <p15:clr>
            <a:srgbClr val="5ACBF0"/>
          </p15:clr>
        </p15:guide>
        <p15:guide id="12" pos="5760" userDrawn="1">
          <p15:clr>
            <a:srgbClr val="5ACBF0"/>
          </p15:clr>
        </p15:guide>
        <p15:guide id="13" pos="9622" userDrawn="1">
          <p15:clr>
            <a:srgbClr val="5ACBF0"/>
          </p15:clr>
        </p15:guide>
        <p15:guide id="14" orient="horz" pos="2865" userDrawn="1">
          <p15:clr>
            <a:srgbClr val="5ACBF0"/>
          </p15:clr>
        </p15:guide>
        <p15:guide id="15" pos="3252" userDrawn="1">
          <p15:clr>
            <a:srgbClr val="5ACBF0"/>
          </p15:clr>
        </p15:guide>
        <p15:guide id="16" pos="4416" userDrawn="1">
          <p15:clr>
            <a:srgbClr val="5ACBF0"/>
          </p15:clr>
        </p15:guide>
        <p15:guide id="17" pos="7108" userDrawn="1">
          <p15:clr>
            <a:srgbClr val="5ACBF0"/>
          </p15:clr>
        </p15:guide>
        <p15:guide id="18" pos="8272"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4" y="12801604"/>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4498848"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74208"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596384" y="6096001"/>
            <a:ext cx="4498848"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0070595"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9192768" y="6096001"/>
            <a:ext cx="4498848"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4666979"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3789152" y="6096001"/>
            <a:ext cx="4498848"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2836" userDrawn="1">
          <p15:clr>
            <a:srgbClr val="5ACBF0"/>
          </p15:clr>
        </p15:guide>
        <p15:guide id="6" pos="2897" userDrawn="1">
          <p15:clr>
            <a:srgbClr val="5ACBF0"/>
          </p15:clr>
        </p15:guide>
        <p15:guide id="7" pos="8623" userDrawn="1">
          <p15:clr>
            <a:srgbClr val="5ACBF0"/>
          </p15:clr>
        </p15:guide>
        <p15:guide id="8" pos="5730" userDrawn="1">
          <p15:clr>
            <a:srgbClr val="5ACBF0"/>
          </p15:clr>
        </p15:guide>
        <p15:guide id="9" pos="5790" userDrawn="1">
          <p15:clr>
            <a:srgbClr val="5ACBF0"/>
          </p15:clr>
        </p15:guide>
        <p15:guide id="10" pos="8684" userDrawn="1">
          <p15:clr>
            <a:srgbClr val="5ACBF0"/>
          </p15:clr>
        </p15:guide>
        <p15:guide id="11" pos="1416" userDrawn="1">
          <p15:clr>
            <a:srgbClr val="5ACBF0"/>
          </p15:clr>
        </p15:guide>
        <p15:guide id="12" pos="4314" userDrawn="1">
          <p15:clr>
            <a:srgbClr val="5ACBF0"/>
          </p15:clr>
        </p15:guide>
        <p15:guide id="13" pos="7211" userDrawn="1">
          <p15:clr>
            <a:srgbClr val="5ACBF0"/>
          </p15:clr>
        </p15:guide>
        <p15:guide id="14" pos="10104" userDrawn="1">
          <p15:clr>
            <a:srgbClr val="5ACBF0"/>
          </p15:clr>
        </p15:guide>
        <p15:guide id="15" orient="horz" userDrawn="1">
          <p15:clr>
            <a:srgbClr val="5ACBF0"/>
          </p15:clr>
        </p15:guide>
        <p15:guide id="16" pos="2285" userDrawn="1">
          <p15:clr>
            <a:srgbClr val="5ACBF0"/>
          </p15:clr>
        </p15:guide>
        <p15:guide id="17" pos="3449" userDrawn="1">
          <p15:clr>
            <a:srgbClr val="5ACBF0"/>
          </p15:clr>
        </p15:guide>
        <p15:guide id="18" pos="5176" userDrawn="1">
          <p15:clr>
            <a:srgbClr val="5ACBF0"/>
          </p15:clr>
        </p15:guide>
        <p15:guide id="19" pos="6347" userDrawn="1">
          <p15:clr>
            <a:srgbClr val="5ACBF0"/>
          </p15:clr>
        </p15:guide>
        <p15:guide id="20" pos="8069" userDrawn="1">
          <p15:clr>
            <a:srgbClr val="5ACBF0"/>
          </p15:clr>
        </p15:guide>
        <p15:guide id="21" pos="923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12801604"/>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3579876"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115943"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677032" y="6096001"/>
            <a:ext cx="3579876"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7792974"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7354062" y="6096001"/>
            <a:ext cx="3579876"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1470007"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1031095" y="6096001"/>
            <a:ext cx="3579876"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5147035"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4708124" y="6096001"/>
            <a:ext cx="3579876" cy="6096000"/>
          </a:xfrm>
          <a:blipFill>
            <a:blip r:embed="rId6"/>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8" pos="6946" userDrawn="1">
          <p15:clr>
            <a:srgbClr val="5ACBF0"/>
          </p15:clr>
        </p15:guide>
        <p15:guide id="9" pos="6889" userDrawn="1">
          <p15:clr>
            <a:srgbClr val="5ACBF0"/>
          </p15:clr>
        </p15:guide>
        <p15:guide id="10" pos="9203" userDrawn="1">
          <p15:clr>
            <a:srgbClr val="5ACBF0"/>
          </p15:clr>
        </p15:guide>
        <p15:guide id="11" pos="1985" userDrawn="1">
          <p15:clr>
            <a:srgbClr val="5ACBF0"/>
          </p15:clr>
        </p15:guide>
        <p15:guide id="12" pos="4297" userDrawn="1">
          <p15:clr>
            <a:srgbClr val="5ACBF0"/>
          </p15:clr>
        </p15:guide>
        <p15:guide id="13" pos="7223" userDrawn="1">
          <p15:clr>
            <a:srgbClr val="5ACBF0"/>
          </p15:clr>
        </p15:guide>
        <p15:guide id="14" pos="9541" userDrawn="1">
          <p15:clr>
            <a:srgbClr val="5ACBF0"/>
          </p15:clr>
        </p15:guide>
        <p15:guide id="15" orient="horz" userDrawn="1">
          <p15:clr>
            <a:srgbClr val="5ACBF0"/>
          </p15:clr>
        </p15:guide>
        <p15:guide id="16" pos="2590" userDrawn="1">
          <p15:clr>
            <a:srgbClr val="5ACBF0"/>
          </p15:clr>
        </p15:guide>
        <p15:guide id="17" pos="3443" userDrawn="1">
          <p15:clr>
            <a:srgbClr val="5ACBF0"/>
          </p15:clr>
        </p15:guide>
        <p15:guide id="18" pos="4910" userDrawn="1">
          <p15:clr>
            <a:srgbClr val="5ACBF0"/>
          </p15:clr>
        </p15:guide>
        <p15:guide id="19" pos="6616" userDrawn="1">
          <p15:clr>
            <a:srgbClr val="5ACBF0"/>
          </p15:clr>
        </p15:guide>
        <p15:guide id="21" pos="9269" userDrawn="1">
          <p15:clr>
            <a:srgbClr val="5ACBF0"/>
          </p15:clr>
        </p15:guide>
        <p15:guide id="22" pos="2251" userDrawn="1">
          <p15:clr>
            <a:srgbClr val="5ACBF0"/>
          </p15:clr>
        </p15:guide>
        <p15:guide id="23" pos="2314" userDrawn="1">
          <p15:clr>
            <a:srgbClr val="5ACBF0"/>
          </p15:clr>
        </p15:guide>
        <p15:guide id="24" pos="4574" userDrawn="1">
          <p15:clr>
            <a:srgbClr val="5ACBF0"/>
          </p15:clr>
        </p15:guide>
        <p15:guide id="25" pos="4632" userDrawn="1">
          <p15:clr>
            <a:srgbClr val="5ACBF0"/>
          </p15:clr>
        </p15:guide>
        <p15:guide id="26" pos="8933" userDrawn="1">
          <p15:clr>
            <a:srgbClr val="5ACBF0"/>
          </p15:clr>
        </p15:guide>
        <p15:guide id="27" pos="5760" userDrawn="1">
          <p15:clr>
            <a:srgbClr val="5ACBF0"/>
          </p15:clr>
        </p15:guide>
        <p15:guide id="28" pos="8080" userDrawn="1">
          <p15:clr>
            <a:srgbClr val="5ACBF0"/>
          </p15:clr>
        </p15:guide>
        <p15:guide id="29" pos="1129" userDrawn="1">
          <p15:clr>
            <a:srgbClr val="5ACBF0"/>
          </p15:clr>
        </p15:guide>
        <p15:guide id="30" pos="10391"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184176" y="142128"/>
            <a:ext cx="9889439" cy="1758122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405669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42490"/>
            <a:ext cx="16527779" cy="8309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3056860"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3056860"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408926"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408926"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1760995"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1760995"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5760" userDrawn="1">
          <p15:clr>
            <a:srgbClr val="5ACBF0"/>
          </p15:clr>
        </p15:guide>
        <p15:guide id="4" pos="1925" userDrawn="1">
          <p15:clr>
            <a:srgbClr val="5ACBF0"/>
          </p15:clr>
        </p15:guide>
        <p15:guide id="5" pos="8500" userDrawn="1">
          <p15:clr>
            <a:srgbClr val="5ACBF0"/>
          </p15:clr>
        </p15:guide>
        <p15:guide id="6" pos="4111" userDrawn="1">
          <p15:clr>
            <a:srgbClr val="5ACBF0"/>
          </p15:clr>
        </p15:guide>
        <p15:guide id="7" pos="3018" userDrawn="1">
          <p15:clr>
            <a:srgbClr val="5ACBF0"/>
          </p15:clr>
        </p15:guide>
        <p15:guide id="8" pos="4664" userDrawn="1">
          <p15:clr>
            <a:srgbClr val="5ACBF0"/>
          </p15:clr>
        </p15:guide>
        <p15:guide id="9" pos="6856" userDrawn="1">
          <p15:clr>
            <a:srgbClr val="5ACBF0"/>
          </p15:clr>
        </p15:guide>
        <p15:guide id="11" pos="9595" userDrawn="1">
          <p15:clr>
            <a:srgbClr val="5ACBF0"/>
          </p15:clr>
        </p15:guide>
        <p15:guide id="12" orient="horz" pos="3840" userDrawn="1">
          <p15:clr>
            <a:srgbClr val="5ACBF0"/>
          </p15:clr>
        </p15:guide>
        <p15:guide id="13" pos="7409" userDrawn="1">
          <p15:clr>
            <a:srgbClr val="5ACBF0"/>
          </p15:clr>
        </p15:guide>
        <p15:guide id="14" orient="horz" pos="7718"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230877"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23087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85451"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8545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3940027" y="6096001"/>
            <a:ext cx="3470148" cy="616915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394002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6038" userDrawn="1">
          <p15:clr>
            <a:srgbClr val="5ACBF0"/>
          </p15:clr>
        </p15:guide>
        <p15:guide id="5" pos="8783" userDrawn="1">
          <p15:clr>
            <a:srgbClr val="5ACBF0"/>
          </p15:clr>
        </p15:guide>
        <p15:guide id="7" pos="5482" userDrawn="1">
          <p15:clr>
            <a:srgbClr val="5ACBF0"/>
          </p15:clr>
        </p15:guide>
        <p15:guide id="8" pos="3293" userDrawn="1">
          <p15:clr>
            <a:srgbClr val="5ACBF0"/>
          </p15:clr>
        </p15:guide>
        <p15:guide id="10" pos="4391" userDrawn="1">
          <p15:clr>
            <a:srgbClr val="5ACBF0"/>
          </p15:clr>
        </p15:guide>
        <p15:guide id="11" pos="7134" userDrawn="1">
          <p15:clr>
            <a:srgbClr val="5ACBF0"/>
          </p15:clr>
        </p15:guide>
        <p15:guide id="12" pos="9871" userDrawn="1">
          <p15:clr>
            <a:srgbClr val="5ACBF0"/>
          </p15:clr>
        </p15:guide>
        <p15:guide id="13" pos="1646" userDrawn="1">
          <p15:clr>
            <a:srgbClr val="5ACBF0"/>
          </p15:clr>
        </p15:guide>
        <p15:guide id="14" orient="horz" pos="3840" userDrawn="1">
          <p15:clr>
            <a:srgbClr val="5ACBF0"/>
          </p15:clr>
        </p15:guide>
        <p15:guide id="15" pos="2740" userDrawn="1">
          <p15:clr>
            <a:srgbClr val="5ACBF0"/>
          </p15:clr>
        </p15:guide>
        <p15:guide id="18" pos="8224" userDrawn="1">
          <p15:clr>
            <a:srgbClr val="5ACBF0"/>
          </p15:clr>
        </p15:guide>
        <p15:guide id="19" orient="horz" pos="772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2606040" cy="46329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358261" y="6096001"/>
            <a:ext cx="2606040" cy="46329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35826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980" y="6096001"/>
            <a:ext cx="2606040" cy="46329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980"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1322179" y="6096001"/>
            <a:ext cx="2606040" cy="46329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1322179"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4804134" y="6096001"/>
            <a:ext cx="2606040" cy="46329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4804134"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7103" userDrawn="1">
          <p15:clr>
            <a:srgbClr val="5ACBF0"/>
          </p15:clr>
        </p15:guide>
        <p15:guide id="3" pos="9325" userDrawn="1">
          <p15:clr>
            <a:srgbClr val="5ACBF0"/>
          </p15:clr>
        </p15:guide>
        <p15:guide id="5" pos="8777" userDrawn="1">
          <p15:clr>
            <a:srgbClr val="5ACBF0"/>
          </p15:clr>
        </p15:guide>
        <p15:guide id="7" pos="6587" userDrawn="1">
          <p15:clr>
            <a:srgbClr val="5ACBF0"/>
          </p15:clr>
        </p15:guide>
        <p15:guide id="8" pos="4939" userDrawn="1">
          <p15:clr>
            <a:srgbClr val="5ACBF0"/>
          </p15:clr>
        </p15:guide>
        <p15:guide id="10" pos="4391" userDrawn="1">
          <p15:clr>
            <a:srgbClr val="5ACBF0"/>
          </p15:clr>
        </p15:guide>
        <p15:guide id="11" pos="7132" userDrawn="1">
          <p15:clr>
            <a:srgbClr val="5ACBF0"/>
          </p15:clr>
        </p15:guide>
        <p15:guide id="13" pos="2195" userDrawn="1">
          <p15:clr>
            <a:srgbClr val="5ACBF0"/>
          </p15:clr>
        </p15:guide>
        <p15:guide id="14" orient="horz" pos="3840" userDrawn="1">
          <p15:clr>
            <a:srgbClr val="5ACBF0"/>
          </p15:clr>
        </p15:guide>
        <p15:guide id="15" pos="2746" userDrawn="1">
          <p15:clr>
            <a:srgbClr val="5ACBF0"/>
          </p15:clr>
        </p15:guide>
        <p15:guide id="16" orient="horz" pos="6755"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77826" y="6159501"/>
            <a:ext cx="4773040" cy="830997"/>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6534151" y="6159505"/>
            <a:ext cx="10879931" cy="646331"/>
          </a:xfrm>
        </p:spPr>
        <p:txBody>
          <a:bodyPr anchor="t"/>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877827" y="5384799"/>
            <a:ext cx="4773168"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6531787" y="5384799"/>
            <a:ext cx="10882298"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3392" userDrawn="1">
          <p15:clr>
            <a:srgbClr val="5ACBF0"/>
          </p15:clr>
        </p15:guide>
        <p15:guide id="30" pos="3565" userDrawn="1">
          <p15:clr>
            <a:srgbClr val="5ACBF0"/>
          </p15:clr>
        </p15:guide>
        <p15:guide id="32" orient="horz" pos="3880"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9" y="8724270"/>
            <a:ext cx="4773040" cy="830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4" y="8816607"/>
            <a:ext cx="10001250" cy="646331"/>
          </a:xfrm>
        </p:spPr>
        <p:txBody>
          <a:bodyPr anchor="ctr"/>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6534149" y="6874935"/>
            <a:ext cx="0" cy="453813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5760" userDrawn="1">
          <p15:clr>
            <a:srgbClr val="5ACBF0"/>
          </p15:clr>
        </p15:guide>
        <p15:guide id="30" pos="3565" userDrawn="1">
          <p15:clr>
            <a:srgbClr val="5ACBF0"/>
          </p15:clr>
        </p15:guide>
        <p15:guide id="31" pos="4670"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
            <a:ext cx="18288000"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1"/>
            <a:ext cx="5682539" cy="646203"/>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2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7159" y="1893995"/>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167" userDrawn="1">
          <p15:clr>
            <a:srgbClr val="5ACBF0"/>
          </p15:clr>
        </p15:guide>
        <p15:guide id="3" orient="horz" pos="769"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3831169"/>
            <a:ext cx="18288000" cy="1445683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3831171"/>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2394" y="5598161"/>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3526" userDrawn="1">
          <p15:clr>
            <a:srgbClr val="5ACBF0"/>
          </p15:clr>
        </p15:guide>
        <p15:guide id="2" orient="horz" pos="2413" userDrawn="1">
          <p15:clr>
            <a:srgbClr val="5ACBF0"/>
          </p15:clr>
        </p15:guide>
        <p15:guide id="3" orient="horz" pos="769"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79586" y="3281818"/>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7539035"/>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7539037"/>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9309918"/>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4737" userDrawn="1">
          <p15:clr>
            <a:srgbClr val="5ACBF0"/>
          </p15:clr>
        </p15:guide>
        <p15:guide id="5" orient="horz" pos="5858" userDrawn="1">
          <p15:clr>
            <a:srgbClr val="5ACBF0"/>
          </p15:clr>
        </p15:guide>
        <p15:guide id="6" orient="horz" pos="2062"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882394" y="11265553"/>
            <a:ext cx="16527779" cy="738792"/>
          </a:xfrm>
        </p:spPr>
        <p:txBody>
          <a:bodyPr/>
          <a:lstStyle>
            <a:lvl1pPr>
              <a:defRPr sz="4801">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0"/>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1761357"/>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86728" y="13324015"/>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7095" userDrawn="1">
          <p15:clr>
            <a:srgbClr val="5ACBF0"/>
          </p15:clr>
        </p15:guide>
        <p15:guide id="5" orient="horz" pos="8393" userDrawn="1">
          <p15:clr>
            <a:srgbClr val="5ACBF0"/>
          </p15:clr>
        </p15:guide>
        <p15:guide id="6" orient="horz" pos="1117"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882400" y="1219206"/>
            <a:ext cx="6061331" cy="738792"/>
          </a:xfrm>
        </p:spPr>
        <p:txBody>
          <a:bodyPr/>
          <a:lstStyle>
            <a:lvl1pPr>
              <a:defRPr sz="4801">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883450" y="3568373"/>
            <a:ext cx="6060277"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7808977"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7817647"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01092" y="1891168"/>
            <a:ext cx="8702941" cy="554126"/>
          </a:xfrm>
        </p:spPr>
        <p:txBody>
          <a:bodyPr/>
          <a:lstStyle>
            <a:lvl1pPr marL="0" indent="0">
              <a:buNone/>
              <a:tabLst/>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87" userDrawn="1">
          <p15:clr>
            <a:srgbClr val="5ACBF0"/>
          </p15:clr>
        </p15:guide>
        <p15:guide id="4" orient="horz" pos="2248" userDrawn="1">
          <p15:clr>
            <a:srgbClr val="5ACBF0"/>
          </p15:clr>
        </p15:guide>
        <p15:guide id="7" pos="4925" userDrawn="1">
          <p15:clr>
            <a:srgbClr val="5ACBF0"/>
          </p15:clr>
        </p15:guide>
        <p15:guide id="8" pos="5482" userDrawn="1">
          <p15:clr>
            <a:srgbClr val="5ACBF0"/>
          </p15:clr>
        </p15:guide>
        <p15:guide id="9" pos="437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779216" y="711201"/>
            <a:ext cx="9486900" cy="16865600"/>
          </a:xfrm>
          <a:prstGeom prst="rect">
            <a:avLst/>
          </a:prstGeom>
        </p:spPr>
      </p:pic>
    </p:spTree>
    <p:extLst>
      <p:ext uri="{BB962C8B-B14F-4D97-AF65-F5344CB8AC3E}">
        <p14:creationId xmlns:p14="http://schemas.microsoft.com/office/powerpoint/2010/main" val="35487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11363325" y="1219206"/>
            <a:ext cx="6046850" cy="738792"/>
          </a:xfrm>
        </p:spPr>
        <p:txBody>
          <a:bodyPr/>
          <a:lstStyle>
            <a:lvl1pPr>
              <a:defRPr sz="4801">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6305" y="1882699"/>
            <a:ext cx="8729663" cy="554126"/>
          </a:xfrm>
        </p:spPr>
        <p:txBody>
          <a:bodyPr/>
          <a:lstStyle>
            <a:lvl1pPr marL="0" indent="0">
              <a:buNone/>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1363328" y="3564469"/>
            <a:ext cx="6050758"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63" userDrawn="1">
          <p15:clr>
            <a:srgbClr val="5ACBF0"/>
          </p15:clr>
        </p15:guide>
        <p15:guide id="4" orient="horz" pos="2238" userDrawn="1">
          <p15:clr>
            <a:srgbClr val="5ACBF0"/>
          </p15:clr>
        </p15:guide>
        <p15:guide id="6" pos="6604" userDrawn="1">
          <p15:clr>
            <a:srgbClr val="5ACBF0"/>
          </p15:clr>
        </p15:guide>
        <p15:guide id="7" pos="6053" userDrawn="1">
          <p15:clr>
            <a:srgbClr val="5ACBF0"/>
          </p15:clr>
        </p15:guide>
        <p15:guide id="8" pos="7158"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7567" y="2755911"/>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357567" y="11799984"/>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7567" y="12883717"/>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854868" y="2794008"/>
            <a:ext cx="1905000" cy="3022601"/>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380955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2" y="1"/>
            <a:ext cx="6096001"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600206" y="4329407"/>
            <a:ext cx="15811499" cy="11246765"/>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600205" y="5844154"/>
            <a:ext cx="15087599" cy="5854386"/>
          </a:xfrm>
          <a:noFill/>
        </p:spPr>
        <p:txBody>
          <a:bodyPr wrap="square" lIns="457200" tIns="0" rIns="182880" bIns="0" anchor="b" anchorCtr="0">
            <a:normAutofit/>
          </a:bodyPr>
          <a:lstStyle>
            <a:lvl1pPr algn="l" defTabSz="1399156" rtl="0" eaLnBrk="1" latinLnBrk="0" hangingPunct="1">
              <a:lnSpc>
                <a:spcPct val="90000"/>
              </a:lnSpc>
              <a:spcBef>
                <a:spcPct val="0"/>
              </a:spcBef>
              <a:buNone/>
              <a:defRPr lang="en-US" sz="4200" b="0" kern="1200" cap="none" spc="-77"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600204" y="12547707"/>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600204" y="13631438"/>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876301" y="2311850"/>
            <a:ext cx="2190751" cy="39014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1293810" y="3259215"/>
            <a:ext cx="1618631" cy="2584929"/>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540393" y="778935"/>
            <a:ext cx="9407328" cy="1672411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5657855" y="1"/>
            <a:ext cx="12630150" cy="18288000"/>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4" y="-2"/>
            <a:ext cx="18288002"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8001002" y="-2"/>
            <a:ext cx="10287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176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2"/>
            <a:ext cx="18288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804410" y="3905071"/>
            <a:ext cx="10483595" cy="3758465"/>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2101" b="1" kern="1200" spc="0" baseline="0" dirty="0">
                <a:solidFill>
                  <a:srgbClr val="000000"/>
                </a:solidFill>
                <a:latin typeface="+mn-lt"/>
                <a:ea typeface="+mn-ea"/>
                <a:cs typeface="Segoe UI" panose="020B0502040204020203" pitchFamily="34" charset="0"/>
              </a:defRPr>
            </a:lvl1pPr>
          </a:lstStyle>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11570843" y="7810613"/>
            <a:ext cx="3938951" cy="2666780"/>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650" b="1" kern="1200" spc="0" baseline="0" dirty="0">
                <a:solidFill>
                  <a:schemeClr val="bg1"/>
                </a:solidFill>
                <a:latin typeface="+mn-lt"/>
                <a:ea typeface="+mn-ea"/>
                <a:cs typeface="Segoe UI" panose="020B0502040204020203" pitchFamily="34" charset="0"/>
              </a:defRPr>
            </a:lvl1pPr>
          </a:lstStyle>
          <a:p>
            <a:pPr marL="428639" marR="0" lvl="0" indent="-428639" algn="ctr" defTabSz="1399156"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428639" marR="0" lvl="0" indent="-428639" algn="ctr" defTabSz="1399156"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656689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42" userDrawn="1">
          <p15:clr>
            <a:srgbClr val="A4A3A4"/>
          </p15:clr>
        </p15:guide>
        <p15:guide id="15" pos="5023" userDrawn="1">
          <p15:clr>
            <a:srgbClr val="A4A3A4"/>
          </p15:clr>
        </p15:guide>
        <p15:guide id="16" pos="5632" userDrawn="1">
          <p15:clr>
            <a:srgbClr val="A4A3A4"/>
          </p15:clr>
        </p15:guide>
        <p15:guide id="17" pos="5897" userDrawn="1">
          <p15:clr>
            <a:srgbClr val="A4A3A4"/>
          </p15:clr>
        </p15:guide>
        <p15:guide id="18" pos="6514" userDrawn="1">
          <p15:clr>
            <a:srgbClr val="A4A3A4"/>
          </p15:clr>
        </p15:guide>
        <p15:guide id="19" pos="6796"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782042" y="406403"/>
            <a:ext cx="9521124" cy="1692641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64060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6" y="8677190"/>
            <a:ext cx="5923025"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876304" y="16555856"/>
            <a:ext cx="6723186" cy="16158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398479" eaLnBrk="0" hangingPunct="0"/>
            <a:r>
              <a:rPr lang="en-US" sz="105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876305" y="3831178"/>
            <a:ext cx="16528258" cy="3324115"/>
          </a:xfrm>
        </p:spPr>
        <p:txBody>
          <a:bodyPr>
            <a:spAutoFit/>
          </a:bodyPr>
          <a:lstStyle>
            <a:lvl1pPr>
              <a:defRPr sz="5400">
                <a:latin typeface="+mn-lt"/>
              </a:defRPr>
            </a:lvl1pPr>
            <a:lvl2pPr>
              <a:defRPr sz="4200">
                <a:latin typeface="+mn-lt"/>
              </a:defRPr>
            </a:lvl2pPr>
            <a:lvl3pPr>
              <a:defRPr sz="3601">
                <a:latin typeface="+mn-lt"/>
              </a:defRPr>
            </a:lvl3pPr>
            <a:lvl4pPr>
              <a:defRPr sz="3000">
                <a:latin typeface="+mn-lt"/>
              </a:defRPr>
            </a:lvl4pPr>
            <a:lvl5pPr>
              <a:defRPr sz="27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5" y="16717444"/>
            <a:ext cx="18288002" cy="157056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5550" spc="-77"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411" userDrawn="1">
          <p15:clr>
            <a:srgbClr val="5ACBF0"/>
          </p15:clr>
        </p15:guide>
        <p15:guide id="2" orient="horz" pos="769"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180425" y="135470"/>
            <a:ext cx="9896950" cy="17594550"/>
          </a:xfrm>
          <a:prstGeom prst="rect">
            <a:avLst/>
          </a:prstGeom>
        </p:spPr>
      </p:pic>
    </p:spTree>
    <p:extLst>
      <p:ext uri="{BB962C8B-B14F-4D97-AF65-F5344CB8AC3E}">
        <p14:creationId xmlns:p14="http://schemas.microsoft.com/office/powerpoint/2010/main" val="376984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41"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882394" y="1219203"/>
            <a:ext cx="16527779" cy="83099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876301" y="3828013"/>
            <a:ext cx="16527779" cy="24193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8288000" cy="1828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1"/>
            <a:ext cx="877823" cy="156057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0"/>
            <a:ext cx="438912" cy="7802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10264143" y="8266166"/>
            <a:ext cx="18288000" cy="1755683"/>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216" r:id="rId3"/>
    <p:sldLayoutId id="2147485227" r:id="rId4"/>
    <p:sldLayoutId id="2147485218" r:id="rId5"/>
    <p:sldLayoutId id="2147485219" r:id="rId6"/>
    <p:sldLayoutId id="2147485220" r:id="rId7"/>
    <p:sldLayoutId id="2147485228" r:id="rId8"/>
    <p:sldLayoutId id="2147485190" r:id="rId9"/>
    <p:sldLayoutId id="2147484610" r:id="rId10"/>
    <p:sldLayoutId id="2147485203" r:id="rId11"/>
    <p:sldLayoutId id="2147485202" r:id="rId12"/>
    <p:sldLayoutId id="2147484710" r:id="rId13"/>
    <p:sldLayoutId id="2147484240" r:id="rId14"/>
    <p:sldLayoutId id="2147484910" r:id="rId15"/>
    <p:sldLayoutId id="2147484911" r:id="rId16"/>
    <p:sldLayoutId id="2147485050" r:id="rId17"/>
    <p:sldLayoutId id="2147485165" r:id="rId18"/>
    <p:sldLayoutId id="2147484941" r:id="rId19"/>
    <p:sldLayoutId id="2147484942" r:id="rId20"/>
    <p:sldLayoutId id="2147485162" r:id="rId21"/>
    <p:sldLayoutId id="2147484639" r:id="rId22"/>
    <p:sldLayoutId id="2147484943" r:id="rId23"/>
    <p:sldLayoutId id="2147484603" r:id="rId24"/>
    <p:sldLayoutId id="2147484833" r:id="rId25"/>
    <p:sldLayoutId id="2147484834" r:id="rId26"/>
    <p:sldLayoutId id="2147484835" r:id="rId27"/>
    <p:sldLayoutId id="2147484922" r:id="rId28"/>
    <p:sldLayoutId id="2147484923" r:id="rId29"/>
    <p:sldLayoutId id="2147484924" r:id="rId30"/>
    <p:sldLayoutId id="2147484839" r:id="rId31"/>
    <p:sldLayoutId id="2147484840" r:id="rId32"/>
    <p:sldLayoutId id="2147484841" r:id="rId33"/>
    <p:sldLayoutId id="2147484842" r:id="rId34"/>
    <p:sldLayoutId id="2147484843" r:id="rId35"/>
    <p:sldLayoutId id="2147484938" r:id="rId36"/>
    <p:sldLayoutId id="2147484939" r:id="rId37"/>
    <p:sldLayoutId id="2147484940" r:id="rId38"/>
    <p:sldLayoutId id="2147485161" r:id="rId39"/>
    <p:sldLayoutId id="2147485152" r:id="rId40"/>
    <p:sldLayoutId id="2147485153" r:id="rId41"/>
    <p:sldLayoutId id="2147485154" r:id="rId42"/>
    <p:sldLayoutId id="2147484944" r:id="rId43"/>
    <p:sldLayoutId id="2147484945" r:id="rId44"/>
    <p:sldLayoutId id="2147485137" r:id="rId45"/>
    <p:sldLayoutId id="2147485138" r:id="rId46"/>
    <p:sldLayoutId id="2147485139" r:id="rId47"/>
    <p:sldLayoutId id="2147485140" r:id="rId48"/>
    <p:sldLayoutId id="2147485141" r:id="rId49"/>
    <p:sldLayoutId id="2147485142" r:id="rId50"/>
    <p:sldLayoutId id="2147485212" r:id="rId51"/>
    <p:sldLayoutId id="2147485213" r:id="rId52"/>
    <p:sldLayoutId id="2147485214" r:id="rId53"/>
    <p:sldLayoutId id="2147485224" r:id="rId54"/>
    <p:sldLayoutId id="2147484249" r:id="rId55"/>
    <p:sldLayoutId id="2147484640" r:id="rId56"/>
    <p:sldLayoutId id="2147485198" r:id="rId57"/>
    <p:sldLayoutId id="2147485199" r:id="rId58"/>
    <p:sldLayoutId id="2147484583" r:id="rId59"/>
    <p:sldLayoutId id="2147484584" r:id="rId60"/>
    <p:sldLayoutId id="2147485206" r:id="rId61"/>
    <p:sldLayoutId id="2147485222" r:id="rId62"/>
    <p:sldLayoutId id="2147485223" r:id="rId63"/>
    <p:sldLayoutId id="2147485226" r:id="rId64"/>
    <p:sldLayoutId id="2147485225" r:id="rId65"/>
    <p:sldLayoutId id="2147485229" r:id="rId66"/>
    <p:sldLayoutId id="2147484671" r:id="rId67"/>
    <p:sldLayoutId id="2147484673" r:id="rId68"/>
    <p:sldLayoutId id="2147485204" r:id="rId69"/>
    <p:sldLayoutId id="2147485205" r:id="rId70"/>
    <p:sldLayoutId id="2147484299" r:id="rId71"/>
    <p:sldLayoutId id="2147484263" r:id="rId72"/>
  </p:sldLayoutIdLst>
  <p:transition>
    <p:fade/>
  </p:transition>
  <p:hf sldNum="0" hdr="0" ftr="0" dt="0"/>
  <p:txStyles>
    <p:titleStyle>
      <a:lvl1pPr algn="l" defTabSz="1399156" rtl="0" eaLnBrk="1" latinLnBrk="0" hangingPunct="1">
        <a:lnSpc>
          <a:spcPct val="100000"/>
        </a:lnSpc>
        <a:spcBef>
          <a:spcPct val="0"/>
        </a:spcBef>
        <a:buNone/>
        <a:defRPr lang="en-US" sz="5400" b="0" kern="1200" cap="none" spc="-77" baseline="0" dirty="0" smtClean="0">
          <a:ln w="3175">
            <a:noFill/>
          </a:ln>
          <a:solidFill>
            <a:schemeClr val="tx1"/>
          </a:solidFill>
          <a:effectLst/>
          <a:latin typeface="+mj-lt"/>
          <a:ea typeface="+mn-ea"/>
          <a:cs typeface="Segoe UI" pitchFamily="34" charset="0"/>
        </a:defRPr>
      </a:lvl1pPr>
    </p:titleStyle>
    <p:bodyStyle>
      <a:lvl1pPr marL="342910"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solidFill>
            <a:schemeClr val="tx1"/>
          </a:solidFill>
          <a:latin typeface="+mn-lt"/>
          <a:ea typeface="+mn-ea"/>
          <a:cs typeface="Segoe UI" panose="020B0502040204020203" pitchFamily="34" charset="0"/>
        </a:defRPr>
      </a:lvl1pPr>
      <a:lvl2pPr marL="685823"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solidFill>
            <a:schemeClr val="tx1"/>
          </a:solidFill>
          <a:latin typeface="+mn-lt"/>
          <a:ea typeface="+mn-ea"/>
          <a:cs typeface="+mn-cs"/>
        </a:defRPr>
      </a:lvl2pPr>
      <a:lvl3pPr marL="985869" marR="0" indent="-300047"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1264484" marR="0" indent="-27147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4pPr>
      <a:lvl5pPr marL="1535957" marR="0" indent="-25242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5pPr>
      <a:lvl6pPr marL="3847680"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7259"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683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641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99156" rtl="0" eaLnBrk="1" latinLnBrk="0" hangingPunct="1">
        <a:defRPr sz="2700" kern="1200">
          <a:solidFill>
            <a:schemeClr val="tx1"/>
          </a:solidFill>
          <a:latin typeface="+mn-lt"/>
          <a:ea typeface="+mn-ea"/>
          <a:cs typeface="+mn-cs"/>
        </a:defRPr>
      </a:lvl1pPr>
      <a:lvl2pPr marL="699579" algn="l" defTabSz="1399156" rtl="0" eaLnBrk="1" latinLnBrk="0" hangingPunct="1">
        <a:defRPr sz="2700" kern="1200">
          <a:solidFill>
            <a:schemeClr val="tx1"/>
          </a:solidFill>
          <a:latin typeface="+mn-lt"/>
          <a:ea typeface="+mn-ea"/>
          <a:cs typeface="+mn-cs"/>
        </a:defRPr>
      </a:lvl2pPr>
      <a:lvl3pPr marL="1399156" algn="l" defTabSz="1399156" rtl="0" eaLnBrk="1" latinLnBrk="0" hangingPunct="1">
        <a:defRPr sz="2700" kern="1200">
          <a:solidFill>
            <a:schemeClr val="tx1"/>
          </a:solidFill>
          <a:latin typeface="+mn-lt"/>
          <a:ea typeface="+mn-ea"/>
          <a:cs typeface="+mn-cs"/>
        </a:defRPr>
      </a:lvl3pPr>
      <a:lvl4pPr marL="2098735" algn="l" defTabSz="1399156" rtl="0" eaLnBrk="1" latinLnBrk="0" hangingPunct="1">
        <a:defRPr sz="2700" kern="1200">
          <a:solidFill>
            <a:schemeClr val="tx1"/>
          </a:solidFill>
          <a:latin typeface="+mn-lt"/>
          <a:ea typeface="+mn-ea"/>
          <a:cs typeface="+mn-cs"/>
        </a:defRPr>
      </a:lvl4pPr>
      <a:lvl5pPr marL="2798314" algn="l" defTabSz="1399156" rtl="0" eaLnBrk="1" latinLnBrk="0" hangingPunct="1">
        <a:defRPr sz="2700" kern="1200">
          <a:solidFill>
            <a:schemeClr val="tx1"/>
          </a:solidFill>
          <a:latin typeface="+mn-lt"/>
          <a:ea typeface="+mn-ea"/>
          <a:cs typeface="+mn-cs"/>
        </a:defRPr>
      </a:lvl5pPr>
      <a:lvl6pPr marL="3497893" algn="l" defTabSz="1399156" rtl="0" eaLnBrk="1" latinLnBrk="0" hangingPunct="1">
        <a:defRPr sz="2700" kern="1200">
          <a:solidFill>
            <a:schemeClr val="tx1"/>
          </a:solidFill>
          <a:latin typeface="+mn-lt"/>
          <a:ea typeface="+mn-ea"/>
          <a:cs typeface="+mn-cs"/>
        </a:defRPr>
      </a:lvl6pPr>
      <a:lvl7pPr marL="4197471" algn="l" defTabSz="1399156" rtl="0" eaLnBrk="1" latinLnBrk="0" hangingPunct="1">
        <a:defRPr sz="2700" kern="1200">
          <a:solidFill>
            <a:schemeClr val="tx1"/>
          </a:solidFill>
          <a:latin typeface="+mn-lt"/>
          <a:ea typeface="+mn-ea"/>
          <a:cs typeface="+mn-cs"/>
        </a:defRPr>
      </a:lvl7pPr>
      <a:lvl8pPr marL="4897049" algn="l" defTabSz="1399156" rtl="0" eaLnBrk="1" latinLnBrk="0" hangingPunct="1">
        <a:defRPr sz="2700" kern="1200">
          <a:solidFill>
            <a:schemeClr val="tx1"/>
          </a:solidFill>
          <a:latin typeface="+mn-lt"/>
          <a:ea typeface="+mn-ea"/>
          <a:cs typeface="+mn-cs"/>
        </a:defRPr>
      </a:lvl8pPr>
      <a:lvl9pPr marL="5596628" algn="l" defTabSz="1399156"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553" userDrawn="1">
          <p15:clr>
            <a:srgbClr val="C35EA4"/>
          </p15:clr>
        </p15:guide>
        <p15:guide id="17" pos="10969" userDrawn="1">
          <p15:clr>
            <a:srgbClr val="C35EA4"/>
          </p15:clr>
        </p15:guide>
        <p15:guide id="25" orient="horz" pos="983" userDrawn="1">
          <p15:clr>
            <a:srgbClr val="C35EA4"/>
          </p15:clr>
        </p15:guide>
        <p15:guide id="26" orient="horz" pos="10531" userDrawn="1">
          <p15:clr>
            <a:srgbClr val="C35EA4"/>
          </p15:clr>
        </p15:guide>
        <p15:guide id="27" orient="horz" pos="491" userDrawn="1">
          <p15:clr>
            <a:srgbClr val="A4A3A4"/>
          </p15:clr>
        </p15:guide>
        <p15:guide id="28" pos="278" userDrawn="1">
          <p15:clr>
            <a:srgbClr val="A4A3A4"/>
          </p15:clr>
        </p15:guide>
        <p15:guide id="29" orient="horz" pos="11027" userDrawn="1">
          <p15:clr>
            <a:srgbClr val="A4A3A4"/>
          </p15:clr>
        </p15:guide>
        <p15:guide id="30" pos="11242"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6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B00BB58-6378-5751-7743-7F0F64512170}"/>
              </a:ext>
            </a:extLst>
          </p:cNvPr>
          <p:cNvGraphicFramePr/>
          <p:nvPr>
            <p:extLst>
              <p:ext uri="{D42A27DB-BD31-4B8C-83A1-F6EECF244321}">
                <p14:modId xmlns:p14="http://schemas.microsoft.com/office/powerpoint/2010/main" val="531147273"/>
              </p:ext>
            </p:extLst>
          </p:nvPr>
        </p:nvGraphicFramePr>
        <p:xfrm>
          <a:off x="391658" y="330651"/>
          <a:ext cx="17645120" cy="177446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145123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2185991" y="472508"/>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466477" y="4681764"/>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Case to resolution</a:t>
            </a:r>
          </a:p>
        </p:txBody>
      </p:sp>
      <p:sp>
        <p:nvSpPr>
          <p:cNvPr id="83" name="Flowchart: Predefined Process 82">
            <a:extLst>
              <a:ext uri="{FF2B5EF4-FFF2-40B4-BE49-F238E27FC236}">
                <a16:creationId xmlns:a16="http://schemas.microsoft.com/office/drawing/2014/main" id="{BFA099C3-1139-7E7E-AB86-A827F66EB71A}"/>
              </a:ext>
            </a:extLst>
          </p:cNvPr>
          <p:cNvSpPr/>
          <p:nvPr/>
        </p:nvSpPr>
        <p:spPr bwMode="auto">
          <a:xfrm>
            <a:off x="9995747" y="2603282"/>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Manage project contracts</a:t>
            </a:r>
          </a:p>
        </p:txBody>
      </p:sp>
      <p:sp>
        <p:nvSpPr>
          <p:cNvPr id="85" name="Flowchart: Predefined Process 84">
            <a:extLst>
              <a:ext uri="{FF2B5EF4-FFF2-40B4-BE49-F238E27FC236}">
                <a16:creationId xmlns:a16="http://schemas.microsoft.com/office/drawing/2014/main" id="{B9A7A77A-71A4-BC2C-6729-7FCF10FA22F1}"/>
              </a:ext>
            </a:extLst>
          </p:cNvPr>
          <p:cNvSpPr/>
          <p:nvPr/>
        </p:nvSpPr>
        <p:spPr bwMode="auto">
          <a:xfrm>
            <a:off x="9949397" y="4911408"/>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Deliver project work</a:t>
            </a:r>
          </a:p>
        </p:txBody>
      </p: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9944810" y="6908962"/>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Manage project supply chain</a:t>
            </a:r>
          </a:p>
        </p:txBody>
      </p:sp>
      <p:sp>
        <p:nvSpPr>
          <p:cNvPr id="87" name="Flowchart: Predefined Process 86">
            <a:extLst>
              <a:ext uri="{FF2B5EF4-FFF2-40B4-BE49-F238E27FC236}">
                <a16:creationId xmlns:a16="http://schemas.microsoft.com/office/drawing/2014/main" id="{F9B52265-3956-181B-0916-77CD7A47489B}"/>
              </a:ext>
            </a:extLst>
          </p:cNvPr>
          <p:cNvSpPr/>
          <p:nvPr/>
        </p:nvSpPr>
        <p:spPr bwMode="auto">
          <a:xfrm>
            <a:off x="9944810" y="8900283"/>
            <a:ext cx="264522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Capture project expenses</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466477" y="11161975"/>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Prospect to quote</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3642132" y="2603282"/>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ea typeface="Segoe UI" pitchFamily="34" charset="0"/>
                <a:cs typeface="Segoe UI"/>
              </a:rPr>
              <a:t>Manage project opportunities</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4423658" y="17472904"/>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End</a:t>
            </a:r>
          </a:p>
        </p:txBody>
      </p:sp>
      <p:sp>
        <p:nvSpPr>
          <p:cNvPr id="199" name="Rectangle 198">
            <a:extLst>
              <a:ext uri="{FF2B5EF4-FFF2-40B4-BE49-F238E27FC236}">
                <a16:creationId xmlns:a16="http://schemas.microsoft.com/office/drawing/2014/main" id="{4990BBEE-9634-F6C8-A796-D9015078432A}"/>
              </a:ext>
            </a:extLst>
          </p:cNvPr>
          <p:cNvSpPr/>
          <p:nvPr/>
        </p:nvSpPr>
        <p:spPr bwMode="auto">
          <a:xfrm>
            <a:off x="6791013" y="312074"/>
            <a:ext cx="2656609" cy="1460092"/>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Project to profit</a:t>
            </a:r>
          </a:p>
        </p:txBody>
      </p:sp>
      <p:sp>
        <p:nvSpPr>
          <p:cNvPr id="200" name="Rectangle 199">
            <a:extLst>
              <a:ext uri="{FF2B5EF4-FFF2-40B4-BE49-F238E27FC236}">
                <a16:creationId xmlns:a16="http://schemas.microsoft.com/office/drawing/2014/main" id="{72721AD2-4C05-FF36-C32C-7257FAE5412C}"/>
              </a:ext>
            </a:extLst>
          </p:cNvPr>
          <p:cNvSpPr/>
          <p:nvPr/>
        </p:nvSpPr>
        <p:spPr bwMode="auto">
          <a:xfrm>
            <a:off x="14378940" y="15753627"/>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Case to resolution</a:t>
            </a:r>
          </a:p>
        </p:txBody>
      </p:sp>
      <p:sp>
        <p:nvSpPr>
          <p:cNvPr id="201" name="Rectangle 200">
            <a:extLst>
              <a:ext uri="{FF2B5EF4-FFF2-40B4-BE49-F238E27FC236}">
                <a16:creationId xmlns:a16="http://schemas.microsoft.com/office/drawing/2014/main" id="{7CB1D86D-A284-8439-966F-B39CDBA78C52}"/>
              </a:ext>
            </a:extLst>
          </p:cNvPr>
          <p:cNvSpPr/>
          <p:nvPr/>
        </p:nvSpPr>
        <p:spPr bwMode="auto">
          <a:xfrm>
            <a:off x="14427815" y="8543914"/>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Plan to produce</a:t>
            </a:r>
          </a:p>
        </p:txBody>
      </p:sp>
      <p:sp>
        <p:nvSpPr>
          <p:cNvPr id="2" name="Rectangle 1">
            <a:extLst>
              <a:ext uri="{FF2B5EF4-FFF2-40B4-BE49-F238E27FC236}">
                <a16:creationId xmlns:a16="http://schemas.microsoft.com/office/drawing/2014/main" id="{77611BAB-AAFD-6C56-F99A-54C577DB5C04}"/>
              </a:ext>
            </a:extLst>
          </p:cNvPr>
          <p:cNvSpPr/>
          <p:nvPr/>
        </p:nvSpPr>
        <p:spPr bwMode="auto">
          <a:xfrm>
            <a:off x="465001" y="6737376"/>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Order to cash</a:t>
            </a:r>
          </a:p>
        </p:txBody>
      </p:sp>
      <p:sp>
        <p:nvSpPr>
          <p:cNvPr id="3" name="Rectangle 2">
            <a:extLst>
              <a:ext uri="{FF2B5EF4-FFF2-40B4-BE49-F238E27FC236}">
                <a16:creationId xmlns:a16="http://schemas.microsoft.com/office/drawing/2014/main" id="{CCBB280E-03B1-CA3F-BD62-47B36665F73E}"/>
              </a:ext>
            </a:extLst>
          </p:cNvPr>
          <p:cNvSpPr/>
          <p:nvPr/>
        </p:nvSpPr>
        <p:spPr bwMode="auto">
          <a:xfrm>
            <a:off x="465001" y="8925012"/>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Product and service lifecycle management</a:t>
            </a:r>
          </a:p>
        </p:txBody>
      </p:sp>
      <p:sp>
        <p:nvSpPr>
          <p:cNvPr id="20" name="Flowchart: Predefined Process 19">
            <a:extLst>
              <a:ext uri="{FF2B5EF4-FFF2-40B4-BE49-F238E27FC236}">
                <a16:creationId xmlns:a16="http://schemas.microsoft.com/office/drawing/2014/main" id="{F3AF1995-D171-16E3-A11F-351815AE0980}"/>
              </a:ext>
            </a:extLst>
          </p:cNvPr>
          <p:cNvSpPr/>
          <p:nvPr/>
        </p:nvSpPr>
        <p:spPr bwMode="auto">
          <a:xfrm>
            <a:off x="3610668" y="4911408"/>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Govern projects</a:t>
            </a:r>
          </a:p>
        </p:txBody>
      </p:sp>
      <p:sp>
        <p:nvSpPr>
          <p:cNvPr id="21" name="Flowchart: Predefined Process 20">
            <a:extLst>
              <a:ext uri="{FF2B5EF4-FFF2-40B4-BE49-F238E27FC236}">
                <a16:creationId xmlns:a16="http://schemas.microsoft.com/office/drawing/2014/main" id="{7B5D59B8-4CB4-6B31-D7C2-B727C438933F}"/>
              </a:ext>
            </a:extLst>
          </p:cNvPr>
          <p:cNvSpPr/>
          <p:nvPr/>
        </p:nvSpPr>
        <p:spPr bwMode="auto">
          <a:xfrm>
            <a:off x="6751026" y="2603282"/>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Manage project quotations</a:t>
            </a:r>
          </a:p>
        </p:txBody>
      </p:sp>
      <p:sp>
        <p:nvSpPr>
          <p:cNvPr id="22" name="Flowchart: Predefined Process 21">
            <a:extLst>
              <a:ext uri="{FF2B5EF4-FFF2-40B4-BE49-F238E27FC236}">
                <a16:creationId xmlns:a16="http://schemas.microsoft.com/office/drawing/2014/main" id="{E6D8F978-793E-68EF-6AE7-E34DC9737D90}"/>
              </a:ext>
            </a:extLst>
          </p:cNvPr>
          <p:cNvSpPr/>
          <p:nvPr/>
        </p:nvSpPr>
        <p:spPr bwMode="auto">
          <a:xfrm>
            <a:off x="6788578" y="4911408"/>
            <a:ext cx="264522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Manage project scope and schedule</a:t>
            </a:r>
          </a:p>
        </p:txBody>
      </p:sp>
      <p:sp>
        <p:nvSpPr>
          <p:cNvPr id="158" name="Flowchart: Predefined Process 157">
            <a:extLst>
              <a:ext uri="{FF2B5EF4-FFF2-40B4-BE49-F238E27FC236}">
                <a16:creationId xmlns:a16="http://schemas.microsoft.com/office/drawing/2014/main" id="{18E42D95-20EA-8A94-096E-421E3035CA8B}"/>
              </a:ext>
            </a:extLst>
          </p:cNvPr>
          <p:cNvSpPr/>
          <p:nvPr/>
        </p:nvSpPr>
        <p:spPr bwMode="auto">
          <a:xfrm>
            <a:off x="6777197" y="6908962"/>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Resource a project</a:t>
            </a:r>
          </a:p>
        </p:txBody>
      </p:sp>
      <p:sp>
        <p:nvSpPr>
          <p:cNvPr id="252" name="Rectangle 251">
            <a:extLst>
              <a:ext uri="{FF2B5EF4-FFF2-40B4-BE49-F238E27FC236}">
                <a16:creationId xmlns:a16="http://schemas.microsoft.com/office/drawing/2014/main" id="{2C7190D4-8FD5-D68D-862F-549CB8A85D90}"/>
              </a:ext>
            </a:extLst>
          </p:cNvPr>
          <p:cNvSpPr/>
          <p:nvPr/>
        </p:nvSpPr>
        <p:spPr bwMode="auto">
          <a:xfrm>
            <a:off x="465739" y="13217586"/>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Service to cash</a:t>
            </a:r>
          </a:p>
        </p:txBody>
      </p:sp>
      <p:cxnSp>
        <p:nvCxnSpPr>
          <p:cNvPr id="274" name="Straight Arrow Connector 273">
            <a:extLst>
              <a:ext uri="{FF2B5EF4-FFF2-40B4-BE49-F238E27FC236}">
                <a16:creationId xmlns:a16="http://schemas.microsoft.com/office/drawing/2014/main" id="{6986B72F-99C4-9FF6-4D62-A137D1FCAA7B}"/>
              </a:ext>
            </a:extLst>
          </p:cNvPr>
          <p:cNvCxnSpPr>
            <a:cxnSpLocks/>
            <a:stCxn id="14" idx="3"/>
            <a:endCxn id="199" idx="1"/>
          </p:cNvCxnSpPr>
          <p:nvPr/>
        </p:nvCxnSpPr>
        <p:spPr>
          <a:xfrm>
            <a:off x="4199146" y="819096"/>
            <a:ext cx="2591867" cy="223024"/>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6F9F5B6-C083-C70C-146C-1757074CA756}"/>
              </a:ext>
            </a:extLst>
          </p:cNvPr>
          <p:cNvSpPr/>
          <p:nvPr/>
        </p:nvSpPr>
        <p:spPr bwMode="auto">
          <a:xfrm>
            <a:off x="14368613" y="12200185"/>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Acquire to dispose</a:t>
            </a:r>
          </a:p>
        </p:txBody>
      </p:sp>
      <p:sp>
        <p:nvSpPr>
          <p:cNvPr id="9" name="Rectangle 8">
            <a:extLst>
              <a:ext uri="{FF2B5EF4-FFF2-40B4-BE49-F238E27FC236}">
                <a16:creationId xmlns:a16="http://schemas.microsoft.com/office/drawing/2014/main" id="{1FE6E2E0-3311-B742-1BC8-80739CA65190}"/>
              </a:ext>
            </a:extLst>
          </p:cNvPr>
          <p:cNvSpPr/>
          <p:nvPr/>
        </p:nvSpPr>
        <p:spPr bwMode="auto">
          <a:xfrm>
            <a:off x="14423657" y="6739639"/>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Order to cash</a:t>
            </a:r>
          </a:p>
        </p:txBody>
      </p:sp>
      <p:sp>
        <p:nvSpPr>
          <p:cNvPr id="10" name="Rectangle 9">
            <a:extLst>
              <a:ext uri="{FF2B5EF4-FFF2-40B4-BE49-F238E27FC236}">
                <a16:creationId xmlns:a16="http://schemas.microsoft.com/office/drawing/2014/main" id="{FE50FA13-82CC-24C5-687E-92B9FC3F2CE5}"/>
              </a:ext>
            </a:extLst>
          </p:cNvPr>
          <p:cNvSpPr/>
          <p:nvPr/>
        </p:nvSpPr>
        <p:spPr bwMode="auto">
          <a:xfrm>
            <a:off x="14368613" y="14018932"/>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Record to report</a:t>
            </a:r>
          </a:p>
        </p:txBody>
      </p:sp>
      <p:sp>
        <p:nvSpPr>
          <p:cNvPr id="11" name="Rectangle 10">
            <a:extLst>
              <a:ext uri="{FF2B5EF4-FFF2-40B4-BE49-F238E27FC236}">
                <a16:creationId xmlns:a16="http://schemas.microsoft.com/office/drawing/2014/main" id="{C928F17A-730B-29BB-7A47-45C961F1CECC}"/>
              </a:ext>
            </a:extLst>
          </p:cNvPr>
          <p:cNvSpPr/>
          <p:nvPr/>
        </p:nvSpPr>
        <p:spPr bwMode="auto">
          <a:xfrm>
            <a:off x="14423657" y="4935364"/>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Product and service lifecycle management</a:t>
            </a:r>
          </a:p>
        </p:txBody>
      </p:sp>
      <p:sp>
        <p:nvSpPr>
          <p:cNvPr id="12" name="Rectangle 11">
            <a:extLst>
              <a:ext uri="{FF2B5EF4-FFF2-40B4-BE49-F238E27FC236}">
                <a16:creationId xmlns:a16="http://schemas.microsoft.com/office/drawing/2014/main" id="{77463FAA-FEE1-CA07-4591-50C36DED5708}"/>
              </a:ext>
            </a:extLst>
          </p:cNvPr>
          <p:cNvSpPr/>
          <p:nvPr/>
        </p:nvSpPr>
        <p:spPr bwMode="auto">
          <a:xfrm>
            <a:off x="14382290" y="10362661"/>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Procure to pay</a:t>
            </a:r>
          </a:p>
        </p:txBody>
      </p:sp>
      <p:sp>
        <p:nvSpPr>
          <p:cNvPr id="13" name="Rectangle 12">
            <a:extLst>
              <a:ext uri="{FF2B5EF4-FFF2-40B4-BE49-F238E27FC236}">
                <a16:creationId xmlns:a16="http://schemas.microsoft.com/office/drawing/2014/main" id="{C86CAF31-5C21-395B-4EF2-82B47D9AEF93}"/>
              </a:ext>
            </a:extLst>
          </p:cNvPr>
          <p:cNvSpPr/>
          <p:nvPr/>
        </p:nvSpPr>
        <p:spPr bwMode="auto">
          <a:xfrm>
            <a:off x="14423657" y="2976643"/>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Service to cash</a:t>
            </a:r>
          </a:p>
        </p:txBody>
      </p:sp>
      <p:sp>
        <p:nvSpPr>
          <p:cNvPr id="19" name="Flowchart: Predefined Process 18">
            <a:extLst>
              <a:ext uri="{FF2B5EF4-FFF2-40B4-BE49-F238E27FC236}">
                <a16:creationId xmlns:a16="http://schemas.microsoft.com/office/drawing/2014/main" id="{A2FFC6D7-5D38-5E33-6428-FDF533532D97}"/>
              </a:ext>
            </a:extLst>
          </p:cNvPr>
          <p:cNvSpPr/>
          <p:nvPr/>
        </p:nvSpPr>
        <p:spPr bwMode="auto">
          <a:xfrm>
            <a:off x="9956191" y="10891604"/>
            <a:ext cx="264522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Process project invoices </a:t>
            </a:r>
          </a:p>
        </p:txBody>
      </p:sp>
      <p:sp>
        <p:nvSpPr>
          <p:cNvPr id="23" name="Flowchart: Predefined Process 22">
            <a:extLst>
              <a:ext uri="{FF2B5EF4-FFF2-40B4-BE49-F238E27FC236}">
                <a16:creationId xmlns:a16="http://schemas.microsoft.com/office/drawing/2014/main" id="{C56B8A64-2985-F489-4E74-7CC77CE9E486}"/>
              </a:ext>
            </a:extLst>
          </p:cNvPr>
          <p:cNvSpPr/>
          <p:nvPr/>
        </p:nvSpPr>
        <p:spPr bwMode="auto">
          <a:xfrm>
            <a:off x="9949397" y="12882925"/>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Recognize project revenue</a:t>
            </a:r>
          </a:p>
        </p:txBody>
      </p:sp>
      <p:sp>
        <p:nvSpPr>
          <p:cNvPr id="24" name="Flowchart: Predefined Process 23">
            <a:extLst>
              <a:ext uri="{FF2B5EF4-FFF2-40B4-BE49-F238E27FC236}">
                <a16:creationId xmlns:a16="http://schemas.microsoft.com/office/drawing/2014/main" id="{708B5005-E777-2D14-6C18-10A4285572ED}"/>
              </a:ext>
            </a:extLst>
          </p:cNvPr>
          <p:cNvSpPr/>
          <p:nvPr/>
        </p:nvSpPr>
        <p:spPr bwMode="auto">
          <a:xfrm>
            <a:off x="3610668" y="8900283"/>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Manage project budgets</a:t>
            </a:r>
          </a:p>
        </p:txBody>
      </p:sp>
      <p:sp>
        <p:nvSpPr>
          <p:cNvPr id="25" name="Flowchart: Predefined Process 24">
            <a:extLst>
              <a:ext uri="{FF2B5EF4-FFF2-40B4-BE49-F238E27FC236}">
                <a16:creationId xmlns:a16="http://schemas.microsoft.com/office/drawing/2014/main" id="{2092B3D9-12AF-3E25-B8AB-685117F6E1C3}"/>
              </a:ext>
            </a:extLst>
          </p:cNvPr>
          <p:cNvSpPr/>
          <p:nvPr/>
        </p:nvSpPr>
        <p:spPr bwMode="auto">
          <a:xfrm>
            <a:off x="3622049" y="12882925"/>
            <a:ext cx="264522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Manage project quality</a:t>
            </a:r>
          </a:p>
        </p:txBody>
      </p:sp>
      <p:sp>
        <p:nvSpPr>
          <p:cNvPr id="26" name="Flowchart: Predefined Process 25">
            <a:extLst>
              <a:ext uri="{FF2B5EF4-FFF2-40B4-BE49-F238E27FC236}">
                <a16:creationId xmlns:a16="http://schemas.microsoft.com/office/drawing/2014/main" id="{A2503BC9-9DE8-9BB7-CF22-90806F4AF3FD}"/>
              </a:ext>
            </a:extLst>
          </p:cNvPr>
          <p:cNvSpPr/>
          <p:nvPr/>
        </p:nvSpPr>
        <p:spPr bwMode="auto">
          <a:xfrm>
            <a:off x="3622049" y="10891604"/>
            <a:ext cx="264522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Manage project risks</a:t>
            </a:r>
          </a:p>
        </p:txBody>
      </p:sp>
      <p:sp>
        <p:nvSpPr>
          <p:cNvPr id="27" name="Flowchart: Predefined Process 26">
            <a:extLst>
              <a:ext uri="{FF2B5EF4-FFF2-40B4-BE49-F238E27FC236}">
                <a16:creationId xmlns:a16="http://schemas.microsoft.com/office/drawing/2014/main" id="{67CDA03E-FC28-1AAD-3C00-4939B4EC6DB4}"/>
              </a:ext>
            </a:extLst>
          </p:cNvPr>
          <p:cNvSpPr/>
          <p:nvPr/>
        </p:nvSpPr>
        <p:spPr bwMode="auto">
          <a:xfrm>
            <a:off x="3610668" y="6908962"/>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ea typeface="Segoe UI" pitchFamily="34" charset="0"/>
                <a:cs typeface="Segoe UI"/>
              </a:rPr>
              <a:t>Manage project  stakeholders</a:t>
            </a:r>
          </a:p>
        </p:txBody>
      </p:sp>
      <p:sp>
        <p:nvSpPr>
          <p:cNvPr id="28" name="Flowchart: Predefined Process 27">
            <a:extLst>
              <a:ext uri="{FF2B5EF4-FFF2-40B4-BE49-F238E27FC236}">
                <a16:creationId xmlns:a16="http://schemas.microsoft.com/office/drawing/2014/main" id="{2035CBF6-6F37-BF5D-FD0D-07A262F4CFCC}"/>
              </a:ext>
            </a:extLst>
          </p:cNvPr>
          <p:cNvSpPr/>
          <p:nvPr/>
        </p:nvSpPr>
        <p:spPr bwMode="auto">
          <a:xfrm>
            <a:off x="3642132" y="14874246"/>
            <a:ext cx="2954105"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Manage project communications</a:t>
            </a:r>
          </a:p>
        </p:txBody>
      </p:sp>
      <p:sp>
        <p:nvSpPr>
          <p:cNvPr id="29" name="Flowchart: Predefined Process 28">
            <a:extLst>
              <a:ext uri="{FF2B5EF4-FFF2-40B4-BE49-F238E27FC236}">
                <a16:creationId xmlns:a16="http://schemas.microsoft.com/office/drawing/2014/main" id="{8ADF0938-3B49-1041-A5B4-EAE9F2D8C06E}"/>
              </a:ext>
            </a:extLst>
          </p:cNvPr>
          <p:cNvSpPr/>
          <p:nvPr/>
        </p:nvSpPr>
        <p:spPr bwMode="auto">
          <a:xfrm>
            <a:off x="9955087" y="14874246"/>
            <a:ext cx="264522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Monitor and analyze project performance</a:t>
            </a:r>
          </a:p>
        </p:txBody>
      </p:sp>
      <p:cxnSp>
        <p:nvCxnSpPr>
          <p:cNvPr id="31" name="Connector: Elbow 30">
            <a:extLst>
              <a:ext uri="{FF2B5EF4-FFF2-40B4-BE49-F238E27FC236}">
                <a16:creationId xmlns:a16="http://schemas.microsoft.com/office/drawing/2014/main" id="{AB59C0BA-13C1-95EC-ADB0-04783512145C}"/>
              </a:ext>
            </a:extLst>
          </p:cNvPr>
          <p:cNvCxnSpPr>
            <a:stCxn id="199" idx="2"/>
            <a:endCxn id="98" idx="0"/>
          </p:cNvCxnSpPr>
          <p:nvPr/>
        </p:nvCxnSpPr>
        <p:spPr>
          <a:xfrm rot="5400000">
            <a:off x="6129320" y="613284"/>
            <a:ext cx="831116" cy="3148881"/>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BE2F469-2C2E-7A95-75BB-8CE16EF5CA9F}"/>
              </a:ext>
            </a:extLst>
          </p:cNvPr>
          <p:cNvCxnSpPr>
            <a:stCxn id="98" idx="3"/>
            <a:endCxn id="21" idx="1"/>
          </p:cNvCxnSpPr>
          <p:nvPr/>
        </p:nvCxnSpPr>
        <p:spPr>
          <a:xfrm>
            <a:off x="6298742" y="3333328"/>
            <a:ext cx="45228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B92865F-4491-5111-8054-47FEE75CDA01}"/>
              </a:ext>
            </a:extLst>
          </p:cNvPr>
          <p:cNvCxnSpPr>
            <a:stCxn id="21" idx="3"/>
            <a:endCxn id="83" idx="1"/>
          </p:cNvCxnSpPr>
          <p:nvPr/>
        </p:nvCxnSpPr>
        <p:spPr>
          <a:xfrm>
            <a:off x="9407636" y="3333328"/>
            <a:ext cx="58811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5EEF45E5-6315-976E-049C-8684F2C2D6A7}"/>
              </a:ext>
            </a:extLst>
          </p:cNvPr>
          <p:cNvCxnSpPr>
            <a:cxnSpLocks/>
            <a:stCxn id="83" idx="2"/>
            <a:endCxn id="20" idx="0"/>
          </p:cNvCxnSpPr>
          <p:nvPr/>
        </p:nvCxnSpPr>
        <p:spPr>
          <a:xfrm rot="5400000">
            <a:off x="7707496" y="1294852"/>
            <a:ext cx="848034" cy="6385079"/>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0F57826C-3DC2-3EE7-69CF-832190F26371}"/>
              </a:ext>
            </a:extLst>
          </p:cNvPr>
          <p:cNvCxnSpPr>
            <a:cxnSpLocks/>
            <a:stCxn id="20" idx="1"/>
            <a:endCxn id="27" idx="1"/>
          </p:cNvCxnSpPr>
          <p:nvPr/>
        </p:nvCxnSpPr>
        <p:spPr>
          <a:xfrm rot="10800000" flipV="1">
            <a:off x="3610668" y="5641454"/>
            <a:ext cx="12700" cy="1997554"/>
          </a:xfrm>
          <a:prstGeom prst="bentConnector3">
            <a:avLst>
              <a:gd name="adj1" fmla="val 180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40D531E9-BA0D-A3D3-05BB-90C64C595D81}"/>
              </a:ext>
            </a:extLst>
          </p:cNvPr>
          <p:cNvCxnSpPr>
            <a:cxnSpLocks/>
            <a:stCxn id="20" idx="1"/>
            <a:endCxn id="24" idx="1"/>
          </p:cNvCxnSpPr>
          <p:nvPr/>
        </p:nvCxnSpPr>
        <p:spPr>
          <a:xfrm rot="10800000" flipV="1">
            <a:off x="3610668" y="5641453"/>
            <a:ext cx="12700" cy="3988875"/>
          </a:xfrm>
          <a:prstGeom prst="bentConnector3">
            <a:avLst>
              <a:gd name="adj1" fmla="val 180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12313204-A2C6-8395-B84D-9DEF9F9884DB}"/>
              </a:ext>
            </a:extLst>
          </p:cNvPr>
          <p:cNvCxnSpPr>
            <a:cxnSpLocks/>
            <a:stCxn id="20" idx="1"/>
            <a:endCxn id="26" idx="1"/>
          </p:cNvCxnSpPr>
          <p:nvPr/>
        </p:nvCxnSpPr>
        <p:spPr>
          <a:xfrm rot="10800000" flipH="1" flipV="1">
            <a:off x="3610667" y="5641454"/>
            <a:ext cx="11381" cy="5980196"/>
          </a:xfrm>
          <a:prstGeom prst="bentConnector3">
            <a:avLst>
              <a:gd name="adj1" fmla="val -200861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90A5EC45-B5AA-6707-5630-2C297608607B}"/>
              </a:ext>
            </a:extLst>
          </p:cNvPr>
          <p:cNvCxnSpPr>
            <a:cxnSpLocks/>
            <a:stCxn id="20" idx="1"/>
            <a:endCxn id="25" idx="1"/>
          </p:cNvCxnSpPr>
          <p:nvPr/>
        </p:nvCxnSpPr>
        <p:spPr>
          <a:xfrm rot="10800000" flipH="1" flipV="1">
            <a:off x="3610667" y="5641453"/>
            <a:ext cx="11381" cy="7971517"/>
          </a:xfrm>
          <a:prstGeom prst="bentConnector3">
            <a:avLst>
              <a:gd name="adj1" fmla="val -200861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CAD46D7C-B9CD-450F-4204-56DC155A6C57}"/>
              </a:ext>
            </a:extLst>
          </p:cNvPr>
          <p:cNvCxnSpPr>
            <a:cxnSpLocks/>
          </p:cNvCxnSpPr>
          <p:nvPr/>
        </p:nvCxnSpPr>
        <p:spPr>
          <a:xfrm rot="10800000" flipH="1" flipV="1">
            <a:off x="3611328" y="5641454"/>
            <a:ext cx="31464" cy="9956605"/>
          </a:xfrm>
          <a:prstGeom prst="bentConnector3">
            <a:avLst>
              <a:gd name="adj1" fmla="val -83418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CC07F93-EEBB-521E-98B2-7D63591BB5C6}"/>
              </a:ext>
            </a:extLst>
          </p:cNvPr>
          <p:cNvCxnSpPr>
            <a:cxnSpLocks/>
            <a:stCxn id="20" idx="3"/>
            <a:endCxn id="22" idx="1"/>
          </p:cNvCxnSpPr>
          <p:nvPr/>
        </p:nvCxnSpPr>
        <p:spPr>
          <a:xfrm>
            <a:off x="6267278" y="5641454"/>
            <a:ext cx="52130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B2EE18D-C9B1-7588-EBF2-1750255F7894}"/>
              </a:ext>
            </a:extLst>
          </p:cNvPr>
          <p:cNvCxnSpPr>
            <a:stCxn id="22" idx="2"/>
            <a:endCxn id="158" idx="0"/>
          </p:cNvCxnSpPr>
          <p:nvPr/>
        </p:nvCxnSpPr>
        <p:spPr>
          <a:xfrm flipH="1">
            <a:off x="8105502" y="6371500"/>
            <a:ext cx="5691" cy="53746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588EFCE-F20F-A6E5-D29E-BFA78D5BF163}"/>
              </a:ext>
            </a:extLst>
          </p:cNvPr>
          <p:cNvCxnSpPr>
            <a:stCxn id="85" idx="2"/>
            <a:endCxn id="86" idx="0"/>
          </p:cNvCxnSpPr>
          <p:nvPr/>
        </p:nvCxnSpPr>
        <p:spPr>
          <a:xfrm flipH="1">
            <a:off x="11273115" y="6371500"/>
            <a:ext cx="4587" cy="53746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572BC5FB-27B1-1018-7114-4542F6F58EB4}"/>
              </a:ext>
            </a:extLst>
          </p:cNvPr>
          <p:cNvCxnSpPr>
            <a:cxnSpLocks/>
            <a:stCxn id="85" idx="3"/>
            <a:endCxn id="87" idx="0"/>
          </p:cNvCxnSpPr>
          <p:nvPr/>
        </p:nvCxnSpPr>
        <p:spPr>
          <a:xfrm flipH="1">
            <a:off x="11267425" y="5641454"/>
            <a:ext cx="1338582" cy="3258829"/>
          </a:xfrm>
          <a:prstGeom prst="bentConnector4">
            <a:avLst>
              <a:gd name="adj1" fmla="val -17078"/>
              <a:gd name="adj2" fmla="val 91218"/>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412799F6-7F99-9CDA-FED3-BBDDD02A01F3}"/>
              </a:ext>
            </a:extLst>
          </p:cNvPr>
          <p:cNvCxnSpPr>
            <a:cxnSpLocks/>
            <a:stCxn id="85" idx="3"/>
            <a:endCxn id="19" idx="0"/>
          </p:cNvCxnSpPr>
          <p:nvPr/>
        </p:nvCxnSpPr>
        <p:spPr>
          <a:xfrm flipH="1">
            <a:off x="11278806" y="5641454"/>
            <a:ext cx="1327201" cy="5250150"/>
          </a:xfrm>
          <a:prstGeom prst="bentConnector4">
            <a:avLst>
              <a:gd name="adj1" fmla="val -26759"/>
              <a:gd name="adj2" fmla="val 95027"/>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4F8394D-7C22-7C5E-1F00-A7FE1EA4C5C6}"/>
              </a:ext>
            </a:extLst>
          </p:cNvPr>
          <p:cNvCxnSpPr>
            <a:stCxn id="19" idx="2"/>
            <a:endCxn id="23" idx="0"/>
          </p:cNvCxnSpPr>
          <p:nvPr/>
        </p:nvCxnSpPr>
        <p:spPr>
          <a:xfrm flipH="1">
            <a:off x="11277702" y="12351696"/>
            <a:ext cx="1104" cy="53122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DC5CEDA6-C35B-FBD6-89B1-7A6A710CF75E}"/>
              </a:ext>
            </a:extLst>
          </p:cNvPr>
          <p:cNvCxnSpPr>
            <a:stCxn id="23" idx="2"/>
            <a:endCxn id="29" idx="0"/>
          </p:cNvCxnSpPr>
          <p:nvPr/>
        </p:nvCxnSpPr>
        <p:spPr>
          <a:xfrm>
            <a:off x="11277702" y="14343017"/>
            <a:ext cx="0" cy="53122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7C01CA14-FEC1-5609-C55E-F649EB7FDBBE}"/>
              </a:ext>
            </a:extLst>
          </p:cNvPr>
          <p:cNvCxnSpPr>
            <a:stCxn id="158" idx="2"/>
            <a:endCxn id="29" idx="1"/>
          </p:cNvCxnSpPr>
          <p:nvPr/>
        </p:nvCxnSpPr>
        <p:spPr>
          <a:xfrm rot="16200000" flipH="1">
            <a:off x="5412675" y="11061880"/>
            <a:ext cx="7235238" cy="1849585"/>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61910CBF-AB36-506F-3B5B-886E59A2770B}"/>
              </a:ext>
            </a:extLst>
          </p:cNvPr>
          <p:cNvCxnSpPr>
            <a:cxnSpLocks/>
            <a:stCxn id="24" idx="3"/>
            <a:endCxn id="29" idx="1"/>
          </p:cNvCxnSpPr>
          <p:nvPr/>
        </p:nvCxnSpPr>
        <p:spPr>
          <a:xfrm>
            <a:off x="6267278" y="9630329"/>
            <a:ext cx="3687809" cy="5973963"/>
          </a:xfrm>
          <a:prstGeom prst="bentConnector3">
            <a:avLst>
              <a:gd name="adj1" fmla="val 42708"/>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F8C639EB-4784-812E-8477-5B22E9F594EE}"/>
              </a:ext>
            </a:extLst>
          </p:cNvPr>
          <p:cNvCxnSpPr>
            <a:cxnSpLocks/>
          </p:cNvCxnSpPr>
          <p:nvPr/>
        </p:nvCxnSpPr>
        <p:spPr>
          <a:xfrm>
            <a:off x="6291655" y="11657582"/>
            <a:ext cx="3687809" cy="3982642"/>
          </a:xfrm>
          <a:prstGeom prst="bentConnector3">
            <a:avLst>
              <a:gd name="adj1" fmla="val 6516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79C15136-FD57-E5FE-6E3F-B011C16DF15B}"/>
              </a:ext>
            </a:extLst>
          </p:cNvPr>
          <p:cNvCxnSpPr>
            <a:stCxn id="25" idx="3"/>
            <a:endCxn id="29" idx="1"/>
          </p:cNvCxnSpPr>
          <p:nvPr/>
        </p:nvCxnSpPr>
        <p:spPr>
          <a:xfrm>
            <a:off x="6267278" y="13612971"/>
            <a:ext cx="3687809" cy="1991321"/>
          </a:xfrm>
          <a:prstGeom prst="bentConnector3">
            <a:avLst>
              <a:gd name="adj1" fmla="val 5656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FE6B9BC2-6CD1-0083-8DA7-F2A6425BB6CC}"/>
              </a:ext>
            </a:extLst>
          </p:cNvPr>
          <p:cNvCxnSpPr>
            <a:stCxn id="28" idx="3"/>
            <a:endCxn id="29" idx="1"/>
          </p:cNvCxnSpPr>
          <p:nvPr/>
        </p:nvCxnSpPr>
        <p:spPr>
          <a:xfrm>
            <a:off x="6596237" y="15604292"/>
            <a:ext cx="335885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F9CEFD88-8DA6-4C3F-CF44-CC7374411980}"/>
              </a:ext>
            </a:extLst>
          </p:cNvPr>
          <p:cNvCxnSpPr>
            <a:cxnSpLocks/>
            <a:stCxn id="86" idx="3"/>
            <a:endCxn id="11" idx="1"/>
          </p:cNvCxnSpPr>
          <p:nvPr/>
        </p:nvCxnSpPr>
        <p:spPr>
          <a:xfrm flipV="1">
            <a:off x="12601420" y="5665410"/>
            <a:ext cx="1822237" cy="1973598"/>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F58A2C00-7E38-1CE4-C9FE-3209621857E9}"/>
              </a:ext>
            </a:extLst>
          </p:cNvPr>
          <p:cNvCxnSpPr>
            <a:stCxn id="86" idx="3"/>
            <a:endCxn id="9" idx="1"/>
          </p:cNvCxnSpPr>
          <p:nvPr/>
        </p:nvCxnSpPr>
        <p:spPr>
          <a:xfrm flipV="1">
            <a:off x="12601420" y="7469685"/>
            <a:ext cx="1822237" cy="169323"/>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CC1B7170-273B-3BF2-2A43-1012E4EA416C}"/>
              </a:ext>
            </a:extLst>
          </p:cNvPr>
          <p:cNvCxnSpPr>
            <a:cxnSpLocks/>
            <a:stCxn id="86" idx="3"/>
            <a:endCxn id="201" idx="1"/>
          </p:cNvCxnSpPr>
          <p:nvPr/>
        </p:nvCxnSpPr>
        <p:spPr>
          <a:xfrm>
            <a:off x="12601420" y="7639008"/>
            <a:ext cx="1826395" cy="1634952"/>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EE4BE1F1-F365-6EC6-D987-622B0AB11CED}"/>
              </a:ext>
            </a:extLst>
          </p:cNvPr>
          <p:cNvCxnSpPr>
            <a:cxnSpLocks/>
          </p:cNvCxnSpPr>
          <p:nvPr/>
        </p:nvCxnSpPr>
        <p:spPr>
          <a:xfrm>
            <a:off x="12620590" y="7639008"/>
            <a:ext cx="1780870" cy="3453699"/>
          </a:xfrm>
          <a:prstGeom prst="bentConnector3">
            <a:avLst>
              <a:gd name="adj1" fmla="val 3919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7" name="Connector: Elbow 106">
            <a:extLst>
              <a:ext uri="{FF2B5EF4-FFF2-40B4-BE49-F238E27FC236}">
                <a16:creationId xmlns:a16="http://schemas.microsoft.com/office/drawing/2014/main" id="{D462B3E9-23B0-A591-BA7C-09C3AE59B8A4}"/>
              </a:ext>
            </a:extLst>
          </p:cNvPr>
          <p:cNvCxnSpPr>
            <a:cxnSpLocks/>
            <a:stCxn id="13" idx="3"/>
            <a:endCxn id="103" idx="3"/>
          </p:cNvCxnSpPr>
          <p:nvPr/>
        </p:nvCxnSpPr>
        <p:spPr>
          <a:xfrm>
            <a:off x="16436813" y="3706689"/>
            <a:ext cx="12700" cy="14112803"/>
          </a:xfrm>
          <a:prstGeom prst="bentConnector3">
            <a:avLst>
              <a:gd name="adj1" fmla="val 180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1C4EFD1F-E03C-CA79-72FF-266AD797DEE8}"/>
              </a:ext>
            </a:extLst>
          </p:cNvPr>
          <p:cNvCxnSpPr>
            <a:cxnSpLocks/>
            <a:stCxn id="200" idx="3"/>
            <a:endCxn id="103" idx="3"/>
          </p:cNvCxnSpPr>
          <p:nvPr/>
        </p:nvCxnSpPr>
        <p:spPr>
          <a:xfrm>
            <a:off x="16392096" y="16483673"/>
            <a:ext cx="44717" cy="1335819"/>
          </a:xfrm>
          <a:prstGeom prst="bentConnector3">
            <a:avLst>
              <a:gd name="adj1" fmla="val 611215"/>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609B45B4-BA0C-6C53-3357-887C3203361A}"/>
              </a:ext>
            </a:extLst>
          </p:cNvPr>
          <p:cNvCxnSpPr>
            <a:stCxn id="85" idx="3"/>
            <a:endCxn id="11" idx="1"/>
          </p:cNvCxnSpPr>
          <p:nvPr/>
        </p:nvCxnSpPr>
        <p:spPr>
          <a:xfrm>
            <a:off x="12606007" y="5641454"/>
            <a:ext cx="1817650" cy="23956"/>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21A6E34C-7861-B4EE-6ED2-CF07017F0FFB}"/>
              </a:ext>
            </a:extLst>
          </p:cNvPr>
          <p:cNvCxnSpPr>
            <a:stCxn id="85" idx="3"/>
            <a:endCxn id="13" idx="1"/>
          </p:cNvCxnSpPr>
          <p:nvPr/>
        </p:nvCxnSpPr>
        <p:spPr>
          <a:xfrm flipV="1">
            <a:off x="12606007" y="3706689"/>
            <a:ext cx="1817650" cy="1934765"/>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66C9AD65-03D4-7E00-A75F-98BAE26299D7}"/>
              </a:ext>
            </a:extLst>
          </p:cNvPr>
          <p:cNvCxnSpPr>
            <a:cxnSpLocks/>
            <a:stCxn id="26" idx="3"/>
            <a:endCxn id="200" idx="1"/>
          </p:cNvCxnSpPr>
          <p:nvPr/>
        </p:nvCxnSpPr>
        <p:spPr>
          <a:xfrm>
            <a:off x="6267278" y="11621650"/>
            <a:ext cx="8111662" cy="4862023"/>
          </a:xfrm>
          <a:prstGeom prst="bentConnector3">
            <a:avLst>
              <a:gd name="adj1" fmla="val 1023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00D037E2-A098-A20A-9D58-B3AB4183B0D2}"/>
              </a:ext>
            </a:extLst>
          </p:cNvPr>
          <p:cNvCxnSpPr>
            <a:cxnSpLocks/>
            <a:endCxn id="200" idx="1"/>
          </p:cNvCxnSpPr>
          <p:nvPr/>
        </p:nvCxnSpPr>
        <p:spPr>
          <a:xfrm>
            <a:off x="6596237" y="13612970"/>
            <a:ext cx="7782703" cy="2870703"/>
          </a:xfrm>
          <a:prstGeom prst="bentConnector3">
            <a:avLst>
              <a:gd name="adj1" fmla="val 36177"/>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15BA0BBE-AE46-4746-F234-D65D43FBE90F}"/>
              </a:ext>
            </a:extLst>
          </p:cNvPr>
          <p:cNvCxnSpPr>
            <a:cxnSpLocks/>
            <a:stCxn id="23" idx="3"/>
            <a:endCxn id="10" idx="1"/>
          </p:cNvCxnSpPr>
          <p:nvPr/>
        </p:nvCxnSpPr>
        <p:spPr>
          <a:xfrm>
            <a:off x="12606007" y="13612971"/>
            <a:ext cx="1762606" cy="1136007"/>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7" name="Connector: Elbow 136">
            <a:extLst>
              <a:ext uri="{FF2B5EF4-FFF2-40B4-BE49-F238E27FC236}">
                <a16:creationId xmlns:a16="http://schemas.microsoft.com/office/drawing/2014/main" id="{874D4274-07D4-F59D-3FCA-7182C2500833}"/>
              </a:ext>
            </a:extLst>
          </p:cNvPr>
          <p:cNvCxnSpPr>
            <a:cxnSpLocks/>
            <a:stCxn id="19" idx="3"/>
            <a:endCxn id="200" idx="1"/>
          </p:cNvCxnSpPr>
          <p:nvPr/>
        </p:nvCxnSpPr>
        <p:spPr>
          <a:xfrm>
            <a:off x="12601420" y="11621650"/>
            <a:ext cx="1777520" cy="4862023"/>
          </a:xfrm>
          <a:prstGeom prst="bentConnector3">
            <a:avLst>
              <a:gd name="adj1" fmla="val 42379"/>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7" name="Connector: Elbow 176">
            <a:extLst>
              <a:ext uri="{FF2B5EF4-FFF2-40B4-BE49-F238E27FC236}">
                <a16:creationId xmlns:a16="http://schemas.microsoft.com/office/drawing/2014/main" id="{01DF4D75-A78C-746C-A334-603D4A345292}"/>
              </a:ext>
            </a:extLst>
          </p:cNvPr>
          <p:cNvCxnSpPr>
            <a:stCxn id="158" idx="3"/>
            <a:endCxn id="85" idx="1"/>
          </p:cNvCxnSpPr>
          <p:nvPr/>
        </p:nvCxnSpPr>
        <p:spPr>
          <a:xfrm flipV="1">
            <a:off x="9433807" y="5641454"/>
            <a:ext cx="515590" cy="1997554"/>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9D8BFBC-D096-9640-ADFE-93338844C29B}"/>
              </a:ext>
            </a:extLst>
          </p:cNvPr>
          <p:cNvCxnSpPr/>
          <p:nvPr/>
        </p:nvCxnSpPr>
        <p:spPr>
          <a:xfrm>
            <a:off x="12596541" y="9625221"/>
            <a:ext cx="233873" cy="3834"/>
          </a:xfrm>
          <a:prstGeom prst="straightConnector1">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1ECC224-13B0-63D4-6A2C-BB0564467C2E}"/>
              </a:ext>
            </a:extLst>
          </p:cNvPr>
          <p:cNvCxnSpPr>
            <a:cxnSpLocks/>
            <a:stCxn id="96" idx="3"/>
            <a:endCxn id="98" idx="1"/>
          </p:cNvCxnSpPr>
          <p:nvPr/>
        </p:nvCxnSpPr>
        <p:spPr>
          <a:xfrm flipV="1">
            <a:off x="2478157" y="3333328"/>
            <a:ext cx="1163975" cy="8558693"/>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72443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2185990" y="500846"/>
            <a:ext cx="2013156" cy="58199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466477" y="4681764"/>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Case to resolution</a:t>
            </a:r>
          </a:p>
        </p:txBody>
      </p:sp>
      <p:sp>
        <p:nvSpPr>
          <p:cNvPr id="83" name="Flowchart: Predefined Process 82">
            <a:extLst>
              <a:ext uri="{FF2B5EF4-FFF2-40B4-BE49-F238E27FC236}">
                <a16:creationId xmlns:a16="http://schemas.microsoft.com/office/drawing/2014/main" id="{BFA099C3-1139-7E7E-AB86-A827F66EB71A}"/>
              </a:ext>
            </a:extLst>
          </p:cNvPr>
          <p:cNvSpPr/>
          <p:nvPr/>
        </p:nvSpPr>
        <p:spPr bwMode="auto">
          <a:xfrm>
            <a:off x="9995747" y="2603282"/>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Manage project contracts</a:t>
            </a:r>
          </a:p>
        </p:txBody>
      </p:sp>
      <p:sp>
        <p:nvSpPr>
          <p:cNvPr id="85" name="Flowchart: Predefined Process 84">
            <a:extLst>
              <a:ext uri="{FF2B5EF4-FFF2-40B4-BE49-F238E27FC236}">
                <a16:creationId xmlns:a16="http://schemas.microsoft.com/office/drawing/2014/main" id="{B9A7A77A-71A4-BC2C-6729-7FCF10FA22F1}"/>
              </a:ext>
            </a:extLst>
          </p:cNvPr>
          <p:cNvSpPr/>
          <p:nvPr/>
        </p:nvSpPr>
        <p:spPr bwMode="auto">
          <a:xfrm>
            <a:off x="9949397" y="4911408"/>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Deliver project work</a:t>
            </a:r>
          </a:p>
        </p:txBody>
      </p: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9944810" y="6908962"/>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Manage project supply chain</a:t>
            </a:r>
          </a:p>
        </p:txBody>
      </p:sp>
      <p:sp>
        <p:nvSpPr>
          <p:cNvPr id="87" name="Flowchart: Predefined Process 86">
            <a:extLst>
              <a:ext uri="{FF2B5EF4-FFF2-40B4-BE49-F238E27FC236}">
                <a16:creationId xmlns:a16="http://schemas.microsoft.com/office/drawing/2014/main" id="{F9B52265-3956-181B-0916-77CD7A47489B}"/>
              </a:ext>
            </a:extLst>
          </p:cNvPr>
          <p:cNvSpPr/>
          <p:nvPr/>
        </p:nvSpPr>
        <p:spPr bwMode="auto">
          <a:xfrm>
            <a:off x="9944810" y="8900283"/>
            <a:ext cx="264522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Capture project expenses</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466477" y="11161975"/>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Prospect to quote</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3642132" y="2603282"/>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ea typeface="Segoe UI" pitchFamily="34" charset="0"/>
                <a:cs typeface="Segoe UI"/>
              </a:rPr>
              <a:t>Manage project opportunities</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4423658" y="17472904"/>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End</a:t>
            </a:r>
          </a:p>
        </p:txBody>
      </p:sp>
      <p:sp>
        <p:nvSpPr>
          <p:cNvPr id="199" name="Rectangle 198">
            <a:extLst>
              <a:ext uri="{FF2B5EF4-FFF2-40B4-BE49-F238E27FC236}">
                <a16:creationId xmlns:a16="http://schemas.microsoft.com/office/drawing/2014/main" id="{4990BBEE-9634-F6C8-A796-D9015078432A}"/>
              </a:ext>
            </a:extLst>
          </p:cNvPr>
          <p:cNvSpPr/>
          <p:nvPr/>
        </p:nvSpPr>
        <p:spPr bwMode="auto">
          <a:xfrm>
            <a:off x="6791013" y="312074"/>
            <a:ext cx="2656609" cy="1460092"/>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Project to profit</a:t>
            </a:r>
          </a:p>
        </p:txBody>
      </p:sp>
      <p:sp>
        <p:nvSpPr>
          <p:cNvPr id="200" name="Rectangle 199">
            <a:extLst>
              <a:ext uri="{FF2B5EF4-FFF2-40B4-BE49-F238E27FC236}">
                <a16:creationId xmlns:a16="http://schemas.microsoft.com/office/drawing/2014/main" id="{72721AD2-4C05-FF36-C32C-7257FAE5412C}"/>
              </a:ext>
            </a:extLst>
          </p:cNvPr>
          <p:cNvSpPr/>
          <p:nvPr/>
        </p:nvSpPr>
        <p:spPr bwMode="auto">
          <a:xfrm>
            <a:off x="14378940" y="15753627"/>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Case to resolution</a:t>
            </a:r>
          </a:p>
        </p:txBody>
      </p:sp>
      <p:sp>
        <p:nvSpPr>
          <p:cNvPr id="201" name="Rectangle 200">
            <a:extLst>
              <a:ext uri="{FF2B5EF4-FFF2-40B4-BE49-F238E27FC236}">
                <a16:creationId xmlns:a16="http://schemas.microsoft.com/office/drawing/2014/main" id="{7CB1D86D-A284-8439-966F-B39CDBA78C52}"/>
              </a:ext>
            </a:extLst>
          </p:cNvPr>
          <p:cNvSpPr/>
          <p:nvPr/>
        </p:nvSpPr>
        <p:spPr bwMode="auto">
          <a:xfrm>
            <a:off x="14427815" y="8543914"/>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Plan to produce</a:t>
            </a:r>
          </a:p>
        </p:txBody>
      </p:sp>
      <p:sp>
        <p:nvSpPr>
          <p:cNvPr id="2" name="Rectangle 1">
            <a:extLst>
              <a:ext uri="{FF2B5EF4-FFF2-40B4-BE49-F238E27FC236}">
                <a16:creationId xmlns:a16="http://schemas.microsoft.com/office/drawing/2014/main" id="{77611BAB-AAFD-6C56-F99A-54C577DB5C04}"/>
              </a:ext>
            </a:extLst>
          </p:cNvPr>
          <p:cNvSpPr/>
          <p:nvPr/>
        </p:nvSpPr>
        <p:spPr bwMode="auto">
          <a:xfrm>
            <a:off x="465001" y="6737376"/>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Order to cash</a:t>
            </a:r>
          </a:p>
        </p:txBody>
      </p:sp>
      <p:sp>
        <p:nvSpPr>
          <p:cNvPr id="3" name="Rectangle 2">
            <a:extLst>
              <a:ext uri="{FF2B5EF4-FFF2-40B4-BE49-F238E27FC236}">
                <a16:creationId xmlns:a16="http://schemas.microsoft.com/office/drawing/2014/main" id="{CCBB280E-03B1-CA3F-BD62-47B36665F73E}"/>
              </a:ext>
            </a:extLst>
          </p:cNvPr>
          <p:cNvSpPr/>
          <p:nvPr/>
        </p:nvSpPr>
        <p:spPr bwMode="auto">
          <a:xfrm>
            <a:off x="465001" y="8925012"/>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Product and service lifecycle management</a:t>
            </a:r>
          </a:p>
        </p:txBody>
      </p:sp>
      <p:sp>
        <p:nvSpPr>
          <p:cNvPr id="20" name="Flowchart: Predefined Process 19">
            <a:extLst>
              <a:ext uri="{FF2B5EF4-FFF2-40B4-BE49-F238E27FC236}">
                <a16:creationId xmlns:a16="http://schemas.microsoft.com/office/drawing/2014/main" id="{F3AF1995-D171-16E3-A11F-351815AE0980}"/>
              </a:ext>
            </a:extLst>
          </p:cNvPr>
          <p:cNvSpPr/>
          <p:nvPr/>
        </p:nvSpPr>
        <p:spPr bwMode="auto">
          <a:xfrm>
            <a:off x="3610668" y="4911408"/>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Govern projects</a:t>
            </a:r>
          </a:p>
        </p:txBody>
      </p:sp>
      <p:sp>
        <p:nvSpPr>
          <p:cNvPr id="21" name="Flowchart: Predefined Process 20">
            <a:extLst>
              <a:ext uri="{FF2B5EF4-FFF2-40B4-BE49-F238E27FC236}">
                <a16:creationId xmlns:a16="http://schemas.microsoft.com/office/drawing/2014/main" id="{7B5D59B8-4CB4-6B31-D7C2-B727C438933F}"/>
              </a:ext>
            </a:extLst>
          </p:cNvPr>
          <p:cNvSpPr/>
          <p:nvPr/>
        </p:nvSpPr>
        <p:spPr bwMode="auto">
          <a:xfrm>
            <a:off x="6751026" y="2603282"/>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Manage project quotations</a:t>
            </a:r>
          </a:p>
        </p:txBody>
      </p:sp>
      <p:sp>
        <p:nvSpPr>
          <p:cNvPr id="22" name="Flowchart: Predefined Process 21">
            <a:extLst>
              <a:ext uri="{FF2B5EF4-FFF2-40B4-BE49-F238E27FC236}">
                <a16:creationId xmlns:a16="http://schemas.microsoft.com/office/drawing/2014/main" id="{E6D8F978-793E-68EF-6AE7-E34DC9737D90}"/>
              </a:ext>
            </a:extLst>
          </p:cNvPr>
          <p:cNvSpPr/>
          <p:nvPr/>
        </p:nvSpPr>
        <p:spPr bwMode="auto">
          <a:xfrm>
            <a:off x="6788578" y="4911408"/>
            <a:ext cx="264522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Manage project scope and schedule</a:t>
            </a:r>
          </a:p>
        </p:txBody>
      </p:sp>
      <p:sp>
        <p:nvSpPr>
          <p:cNvPr id="158" name="Flowchart: Predefined Process 157">
            <a:extLst>
              <a:ext uri="{FF2B5EF4-FFF2-40B4-BE49-F238E27FC236}">
                <a16:creationId xmlns:a16="http://schemas.microsoft.com/office/drawing/2014/main" id="{18E42D95-20EA-8A94-096E-421E3035CA8B}"/>
              </a:ext>
            </a:extLst>
          </p:cNvPr>
          <p:cNvSpPr/>
          <p:nvPr/>
        </p:nvSpPr>
        <p:spPr bwMode="auto">
          <a:xfrm>
            <a:off x="6777197" y="6908962"/>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Resource a project</a:t>
            </a:r>
          </a:p>
        </p:txBody>
      </p:sp>
      <p:sp>
        <p:nvSpPr>
          <p:cNvPr id="252" name="Rectangle 251">
            <a:extLst>
              <a:ext uri="{FF2B5EF4-FFF2-40B4-BE49-F238E27FC236}">
                <a16:creationId xmlns:a16="http://schemas.microsoft.com/office/drawing/2014/main" id="{2C7190D4-8FD5-D68D-862F-549CB8A85D90}"/>
              </a:ext>
            </a:extLst>
          </p:cNvPr>
          <p:cNvSpPr/>
          <p:nvPr/>
        </p:nvSpPr>
        <p:spPr bwMode="auto">
          <a:xfrm>
            <a:off x="465001" y="13282109"/>
            <a:ext cx="2063221"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Service to cash</a:t>
            </a:r>
          </a:p>
        </p:txBody>
      </p:sp>
      <p:cxnSp>
        <p:nvCxnSpPr>
          <p:cNvPr id="274" name="Straight Arrow Connector 273">
            <a:extLst>
              <a:ext uri="{FF2B5EF4-FFF2-40B4-BE49-F238E27FC236}">
                <a16:creationId xmlns:a16="http://schemas.microsoft.com/office/drawing/2014/main" id="{6986B72F-99C4-9FF6-4D62-A137D1FCAA7B}"/>
              </a:ext>
            </a:extLst>
          </p:cNvPr>
          <p:cNvCxnSpPr>
            <a:cxnSpLocks/>
            <a:stCxn id="14" idx="3"/>
            <a:endCxn id="199" idx="1"/>
          </p:cNvCxnSpPr>
          <p:nvPr/>
        </p:nvCxnSpPr>
        <p:spPr>
          <a:xfrm>
            <a:off x="4199146" y="791844"/>
            <a:ext cx="2591867" cy="250276"/>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6F9F5B6-C083-C70C-146C-1757074CA756}"/>
              </a:ext>
            </a:extLst>
          </p:cNvPr>
          <p:cNvSpPr/>
          <p:nvPr/>
        </p:nvSpPr>
        <p:spPr bwMode="auto">
          <a:xfrm>
            <a:off x="14368613" y="12200185"/>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Acquire to dispose</a:t>
            </a:r>
          </a:p>
        </p:txBody>
      </p:sp>
      <p:sp>
        <p:nvSpPr>
          <p:cNvPr id="9" name="Rectangle 8">
            <a:extLst>
              <a:ext uri="{FF2B5EF4-FFF2-40B4-BE49-F238E27FC236}">
                <a16:creationId xmlns:a16="http://schemas.microsoft.com/office/drawing/2014/main" id="{1FE6E2E0-3311-B742-1BC8-80739CA65190}"/>
              </a:ext>
            </a:extLst>
          </p:cNvPr>
          <p:cNvSpPr/>
          <p:nvPr/>
        </p:nvSpPr>
        <p:spPr bwMode="auto">
          <a:xfrm>
            <a:off x="14423657" y="6739639"/>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Order to cash</a:t>
            </a:r>
          </a:p>
        </p:txBody>
      </p:sp>
      <p:sp>
        <p:nvSpPr>
          <p:cNvPr id="10" name="Rectangle 9">
            <a:extLst>
              <a:ext uri="{FF2B5EF4-FFF2-40B4-BE49-F238E27FC236}">
                <a16:creationId xmlns:a16="http://schemas.microsoft.com/office/drawing/2014/main" id="{FE50FA13-82CC-24C5-687E-92B9FC3F2CE5}"/>
              </a:ext>
            </a:extLst>
          </p:cNvPr>
          <p:cNvSpPr/>
          <p:nvPr/>
        </p:nvSpPr>
        <p:spPr bwMode="auto">
          <a:xfrm>
            <a:off x="14368613" y="14018932"/>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Record to report</a:t>
            </a:r>
          </a:p>
        </p:txBody>
      </p:sp>
      <p:sp>
        <p:nvSpPr>
          <p:cNvPr id="11" name="Rectangle 10">
            <a:extLst>
              <a:ext uri="{FF2B5EF4-FFF2-40B4-BE49-F238E27FC236}">
                <a16:creationId xmlns:a16="http://schemas.microsoft.com/office/drawing/2014/main" id="{C928F17A-730B-29BB-7A47-45C961F1CECC}"/>
              </a:ext>
            </a:extLst>
          </p:cNvPr>
          <p:cNvSpPr/>
          <p:nvPr/>
        </p:nvSpPr>
        <p:spPr bwMode="auto">
          <a:xfrm>
            <a:off x="14423657" y="4935364"/>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Product and service lifecycle management</a:t>
            </a:r>
          </a:p>
        </p:txBody>
      </p:sp>
      <p:sp>
        <p:nvSpPr>
          <p:cNvPr id="12" name="Rectangle 11">
            <a:extLst>
              <a:ext uri="{FF2B5EF4-FFF2-40B4-BE49-F238E27FC236}">
                <a16:creationId xmlns:a16="http://schemas.microsoft.com/office/drawing/2014/main" id="{77463FAA-FEE1-CA07-4591-50C36DED5708}"/>
              </a:ext>
            </a:extLst>
          </p:cNvPr>
          <p:cNvSpPr/>
          <p:nvPr/>
        </p:nvSpPr>
        <p:spPr bwMode="auto">
          <a:xfrm>
            <a:off x="14382290" y="10362661"/>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Procure to pay</a:t>
            </a:r>
          </a:p>
        </p:txBody>
      </p:sp>
      <p:sp>
        <p:nvSpPr>
          <p:cNvPr id="13" name="Rectangle 12">
            <a:extLst>
              <a:ext uri="{FF2B5EF4-FFF2-40B4-BE49-F238E27FC236}">
                <a16:creationId xmlns:a16="http://schemas.microsoft.com/office/drawing/2014/main" id="{C86CAF31-5C21-395B-4EF2-82B47D9AEF93}"/>
              </a:ext>
            </a:extLst>
          </p:cNvPr>
          <p:cNvSpPr/>
          <p:nvPr/>
        </p:nvSpPr>
        <p:spPr bwMode="auto">
          <a:xfrm>
            <a:off x="14423657" y="2976643"/>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Service to cash</a:t>
            </a:r>
          </a:p>
        </p:txBody>
      </p:sp>
      <p:sp>
        <p:nvSpPr>
          <p:cNvPr id="19" name="Flowchart: Predefined Process 18">
            <a:extLst>
              <a:ext uri="{FF2B5EF4-FFF2-40B4-BE49-F238E27FC236}">
                <a16:creationId xmlns:a16="http://schemas.microsoft.com/office/drawing/2014/main" id="{A2FFC6D7-5D38-5E33-6428-FDF533532D97}"/>
              </a:ext>
            </a:extLst>
          </p:cNvPr>
          <p:cNvSpPr/>
          <p:nvPr/>
        </p:nvSpPr>
        <p:spPr bwMode="auto">
          <a:xfrm>
            <a:off x="9956191" y="10891604"/>
            <a:ext cx="264522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Process project invoices </a:t>
            </a:r>
          </a:p>
        </p:txBody>
      </p:sp>
      <p:sp>
        <p:nvSpPr>
          <p:cNvPr id="23" name="Flowchart: Predefined Process 22">
            <a:extLst>
              <a:ext uri="{FF2B5EF4-FFF2-40B4-BE49-F238E27FC236}">
                <a16:creationId xmlns:a16="http://schemas.microsoft.com/office/drawing/2014/main" id="{C56B8A64-2985-F489-4E74-7CC77CE9E486}"/>
              </a:ext>
            </a:extLst>
          </p:cNvPr>
          <p:cNvSpPr/>
          <p:nvPr/>
        </p:nvSpPr>
        <p:spPr bwMode="auto">
          <a:xfrm>
            <a:off x="9949397" y="12882925"/>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Recognize project revenue</a:t>
            </a:r>
          </a:p>
        </p:txBody>
      </p:sp>
      <p:sp>
        <p:nvSpPr>
          <p:cNvPr id="24" name="Flowchart: Predefined Process 23">
            <a:extLst>
              <a:ext uri="{FF2B5EF4-FFF2-40B4-BE49-F238E27FC236}">
                <a16:creationId xmlns:a16="http://schemas.microsoft.com/office/drawing/2014/main" id="{708B5005-E777-2D14-6C18-10A4285572ED}"/>
              </a:ext>
            </a:extLst>
          </p:cNvPr>
          <p:cNvSpPr/>
          <p:nvPr/>
        </p:nvSpPr>
        <p:spPr bwMode="auto">
          <a:xfrm>
            <a:off x="3610668" y="8900283"/>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Manage project budgets</a:t>
            </a:r>
          </a:p>
        </p:txBody>
      </p:sp>
      <p:sp>
        <p:nvSpPr>
          <p:cNvPr id="25" name="Flowchart: Predefined Process 24">
            <a:extLst>
              <a:ext uri="{FF2B5EF4-FFF2-40B4-BE49-F238E27FC236}">
                <a16:creationId xmlns:a16="http://schemas.microsoft.com/office/drawing/2014/main" id="{2092B3D9-12AF-3E25-B8AB-685117F6E1C3}"/>
              </a:ext>
            </a:extLst>
          </p:cNvPr>
          <p:cNvSpPr/>
          <p:nvPr/>
        </p:nvSpPr>
        <p:spPr bwMode="auto">
          <a:xfrm>
            <a:off x="3622049" y="12882925"/>
            <a:ext cx="264522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Manage project quality</a:t>
            </a:r>
          </a:p>
        </p:txBody>
      </p:sp>
      <p:sp>
        <p:nvSpPr>
          <p:cNvPr id="26" name="Flowchart: Predefined Process 25">
            <a:extLst>
              <a:ext uri="{FF2B5EF4-FFF2-40B4-BE49-F238E27FC236}">
                <a16:creationId xmlns:a16="http://schemas.microsoft.com/office/drawing/2014/main" id="{A2503BC9-9DE8-9BB7-CF22-90806F4AF3FD}"/>
              </a:ext>
            </a:extLst>
          </p:cNvPr>
          <p:cNvSpPr/>
          <p:nvPr/>
        </p:nvSpPr>
        <p:spPr bwMode="auto">
          <a:xfrm>
            <a:off x="3622049" y="10891604"/>
            <a:ext cx="264522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Manage project risks</a:t>
            </a:r>
          </a:p>
        </p:txBody>
      </p:sp>
      <p:sp>
        <p:nvSpPr>
          <p:cNvPr id="27" name="Flowchart: Predefined Process 26">
            <a:extLst>
              <a:ext uri="{FF2B5EF4-FFF2-40B4-BE49-F238E27FC236}">
                <a16:creationId xmlns:a16="http://schemas.microsoft.com/office/drawing/2014/main" id="{67CDA03E-FC28-1AAD-3C00-4939B4EC6DB4}"/>
              </a:ext>
            </a:extLst>
          </p:cNvPr>
          <p:cNvSpPr/>
          <p:nvPr/>
        </p:nvSpPr>
        <p:spPr bwMode="auto">
          <a:xfrm>
            <a:off x="3610668" y="6908962"/>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ea typeface="Segoe UI" pitchFamily="34" charset="0"/>
                <a:cs typeface="Segoe UI"/>
              </a:rPr>
              <a:t>Manage project  stakeholders</a:t>
            </a:r>
          </a:p>
        </p:txBody>
      </p:sp>
      <p:sp>
        <p:nvSpPr>
          <p:cNvPr id="28" name="Flowchart: Predefined Process 27">
            <a:extLst>
              <a:ext uri="{FF2B5EF4-FFF2-40B4-BE49-F238E27FC236}">
                <a16:creationId xmlns:a16="http://schemas.microsoft.com/office/drawing/2014/main" id="{2035CBF6-6F37-BF5D-FD0D-07A262F4CFCC}"/>
              </a:ext>
            </a:extLst>
          </p:cNvPr>
          <p:cNvSpPr/>
          <p:nvPr/>
        </p:nvSpPr>
        <p:spPr bwMode="auto">
          <a:xfrm>
            <a:off x="3642132" y="14874246"/>
            <a:ext cx="2954105"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Manage project communications</a:t>
            </a:r>
          </a:p>
        </p:txBody>
      </p:sp>
      <p:sp>
        <p:nvSpPr>
          <p:cNvPr id="29" name="Flowchart: Predefined Process 28">
            <a:extLst>
              <a:ext uri="{FF2B5EF4-FFF2-40B4-BE49-F238E27FC236}">
                <a16:creationId xmlns:a16="http://schemas.microsoft.com/office/drawing/2014/main" id="{8ADF0938-3B49-1041-A5B4-EAE9F2D8C06E}"/>
              </a:ext>
            </a:extLst>
          </p:cNvPr>
          <p:cNvSpPr/>
          <p:nvPr/>
        </p:nvSpPr>
        <p:spPr bwMode="auto">
          <a:xfrm>
            <a:off x="9955087" y="14874246"/>
            <a:ext cx="264522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Monitor and analyze project performance</a:t>
            </a:r>
          </a:p>
        </p:txBody>
      </p:sp>
      <p:cxnSp>
        <p:nvCxnSpPr>
          <p:cNvPr id="31" name="Connector: Elbow 30">
            <a:extLst>
              <a:ext uri="{FF2B5EF4-FFF2-40B4-BE49-F238E27FC236}">
                <a16:creationId xmlns:a16="http://schemas.microsoft.com/office/drawing/2014/main" id="{AB59C0BA-13C1-95EC-ADB0-04783512145C}"/>
              </a:ext>
            </a:extLst>
          </p:cNvPr>
          <p:cNvCxnSpPr>
            <a:stCxn id="199" idx="2"/>
            <a:endCxn id="98" idx="0"/>
          </p:cNvCxnSpPr>
          <p:nvPr/>
        </p:nvCxnSpPr>
        <p:spPr>
          <a:xfrm rot="5400000">
            <a:off x="6129320" y="613284"/>
            <a:ext cx="831116" cy="3148881"/>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BE2F469-2C2E-7A95-75BB-8CE16EF5CA9F}"/>
              </a:ext>
            </a:extLst>
          </p:cNvPr>
          <p:cNvCxnSpPr>
            <a:stCxn id="98" idx="3"/>
            <a:endCxn id="21" idx="1"/>
          </p:cNvCxnSpPr>
          <p:nvPr/>
        </p:nvCxnSpPr>
        <p:spPr>
          <a:xfrm>
            <a:off x="6298742" y="3333328"/>
            <a:ext cx="45228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B92865F-4491-5111-8054-47FEE75CDA01}"/>
              </a:ext>
            </a:extLst>
          </p:cNvPr>
          <p:cNvCxnSpPr>
            <a:stCxn id="21" idx="3"/>
            <a:endCxn id="83" idx="1"/>
          </p:cNvCxnSpPr>
          <p:nvPr/>
        </p:nvCxnSpPr>
        <p:spPr>
          <a:xfrm>
            <a:off x="9407636" y="3333328"/>
            <a:ext cx="58811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5EEF45E5-6315-976E-049C-8684F2C2D6A7}"/>
              </a:ext>
            </a:extLst>
          </p:cNvPr>
          <p:cNvCxnSpPr>
            <a:cxnSpLocks/>
            <a:stCxn id="83" idx="2"/>
            <a:endCxn id="20" idx="0"/>
          </p:cNvCxnSpPr>
          <p:nvPr/>
        </p:nvCxnSpPr>
        <p:spPr>
          <a:xfrm rot="5400000">
            <a:off x="7707496" y="1294852"/>
            <a:ext cx="848034" cy="6385079"/>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0F57826C-3DC2-3EE7-69CF-832190F26371}"/>
              </a:ext>
            </a:extLst>
          </p:cNvPr>
          <p:cNvCxnSpPr>
            <a:cxnSpLocks/>
            <a:stCxn id="20" idx="1"/>
            <a:endCxn id="27" idx="1"/>
          </p:cNvCxnSpPr>
          <p:nvPr/>
        </p:nvCxnSpPr>
        <p:spPr>
          <a:xfrm rot="10800000" flipV="1">
            <a:off x="3610668" y="5641454"/>
            <a:ext cx="12700" cy="1997554"/>
          </a:xfrm>
          <a:prstGeom prst="bentConnector3">
            <a:avLst>
              <a:gd name="adj1" fmla="val 180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40D531E9-BA0D-A3D3-05BB-90C64C595D81}"/>
              </a:ext>
            </a:extLst>
          </p:cNvPr>
          <p:cNvCxnSpPr>
            <a:cxnSpLocks/>
            <a:stCxn id="20" idx="1"/>
            <a:endCxn id="24" idx="1"/>
          </p:cNvCxnSpPr>
          <p:nvPr/>
        </p:nvCxnSpPr>
        <p:spPr>
          <a:xfrm rot="10800000" flipV="1">
            <a:off x="3610668" y="5641453"/>
            <a:ext cx="12700" cy="3988875"/>
          </a:xfrm>
          <a:prstGeom prst="bentConnector3">
            <a:avLst>
              <a:gd name="adj1" fmla="val 180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12313204-A2C6-8395-B84D-9DEF9F9884DB}"/>
              </a:ext>
            </a:extLst>
          </p:cNvPr>
          <p:cNvCxnSpPr>
            <a:cxnSpLocks/>
            <a:stCxn id="20" idx="1"/>
            <a:endCxn id="26" idx="1"/>
          </p:cNvCxnSpPr>
          <p:nvPr/>
        </p:nvCxnSpPr>
        <p:spPr>
          <a:xfrm rot="10800000" flipH="1" flipV="1">
            <a:off x="3610667" y="5641454"/>
            <a:ext cx="11381" cy="5980196"/>
          </a:xfrm>
          <a:prstGeom prst="bentConnector3">
            <a:avLst>
              <a:gd name="adj1" fmla="val -200861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90A5EC45-B5AA-6707-5630-2C297608607B}"/>
              </a:ext>
            </a:extLst>
          </p:cNvPr>
          <p:cNvCxnSpPr>
            <a:cxnSpLocks/>
            <a:stCxn id="20" idx="1"/>
            <a:endCxn id="25" idx="1"/>
          </p:cNvCxnSpPr>
          <p:nvPr/>
        </p:nvCxnSpPr>
        <p:spPr>
          <a:xfrm rot="10800000" flipH="1" flipV="1">
            <a:off x="3610667" y="5641453"/>
            <a:ext cx="11381" cy="7971517"/>
          </a:xfrm>
          <a:prstGeom prst="bentConnector3">
            <a:avLst>
              <a:gd name="adj1" fmla="val -200861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CAD46D7C-B9CD-450F-4204-56DC155A6C57}"/>
              </a:ext>
            </a:extLst>
          </p:cNvPr>
          <p:cNvCxnSpPr>
            <a:cxnSpLocks/>
          </p:cNvCxnSpPr>
          <p:nvPr/>
        </p:nvCxnSpPr>
        <p:spPr>
          <a:xfrm rot="10800000" flipH="1" flipV="1">
            <a:off x="3659257" y="5614647"/>
            <a:ext cx="31464" cy="9956605"/>
          </a:xfrm>
          <a:prstGeom prst="bentConnector3">
            <a:avLst>
              <a:gd name="adj1" fmla="val -83418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CC07F93-EEBB-521E-98B2-7D63591BB5C6}"/>
              </a:ext>
            </a:extLst>
          </p:cNvPr>
          <p:cNvCxnSpPr>
            <a:cxnSpLocks/>
            <a:stCxn id="20" idx="3"/>
            <a:endCxn id="22" idx="1"/>
          </p:cNvCxnSpPr>
          <p:nvPr/>
        </p:nvCxnSpPr>
        <p:spPr>
          <a:xfrm>
            <a:off x="6267278" y="5641454"/>
            <a:ext cx="52130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B2EE18D-C9B1-7588-EBF2-1750255F7894}"/>
              </a:ext>
            </a:extLst>
          </p:cNvPr>
          <p:cNvCxnSpPr>
            <a:stCxn id="22" idx="2"/>
            <a:endCxn id="158" idx="0"/>
          </p:cNvCxnSpPr>
          <p:nvPr/>
        </p:nvCxnSpPr>
        <p:spPr>
          <a:xfrm flipH="1">
            <a:off x="8105502" y="6371500"/>
            <a:ext cx="5691" cy="53746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588EFCE-F20F-A6E5-D29E-BFA78D5BF163}"/>
              </a:ext>
            </a:extLst>
          </p:cNvPr>
          <p:cNvCxnSpPr>
            <a:stCxn id="85" idx="2"/>
            <a:endCxn id="86" idx="0"/>
          </p:cNvCxnSpPr>
          <p:nvPr/>
        </p:nvCxnSpPr>
        <p:spPr>
          <a:xfrm flipH="1">
            <a:off x="11273115" y="6371500"/>
            <a:ext cx="4587" cy="53746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572BC5FB-27B1-1018-7114-4542F6F58EB4}"/>
              </a:ext>
            </a:extLst>
          </p:cNvPr>
          <p:cNvCxnSpPr>
            <a:cxnSpLocks/>
            <a:stCxn id="85" idx="3"/>
            <a:endCxn id="87" idx="0"/>
          </p:cNvCxnSpPr>
          <p:nvPr/>
        </p:nvCxnSpPr>
        <p:spPr>
          <a:xfrm flipH="1">
            <a:off x="11267425" y="5641454"/>
            <a:ext cx="1338582" cy="3258829"/>
          </a:xfrm>
          <a:prstGeom prst="bentConnector4">
            <a:avLst>
              <a:gd name="adj1" fmla="val -17078"/>
              <a:gd name="adj2" fmla="val 91218"/>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412799F6-7F99-9CDA-FED3-BBDDD02A01F3}"/>
              </a:ext>
            </a:extLst>
          </p:cNvPr>
          <p:cNvCxnSpPr>
            <a:cxnSpLocks/>
            <a:stCxn id="85" idx="3"/>
            <a:endCxn id="19" idx="0"/>
          </p:cNvCxnSpPr>
          <p:nvPr/>
        </p:nvCxnSpPr>
        <p:spPr>
          <a:xfrm flipH="1">
            <a:off x="11278806" y="5641454"/>
            <a:ext cx="1327201" cy="5250150"/>
          </a:xfrm>
          <a:prstGeom prst="bentConnector4">
            <a:avLst>
              <a:gd name="adj1" fmla="val -17694"/>
              <a:gd name="adj2" fmla="val 95027"/>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4F8394D-7C22-7C5E-1F00-A7FE1EA4C5C6}"/>
              </a:ext>
            </a:extLst>
          </p:cNvPr>
          <p:cNvCxnSpPr>
            <a:cxnSpLocks/>
            <a:stCxn id="19" idx="2"/>
            <a:endCxn id="23" idx="0"/>
          </p:cNvCxnSpPr>
          <p:nvPr/>
        </p:nvCxnSpPr>
        <p:spPr>
          <a:xfrm flipH="1">
            <a:off x="11277702" y="12351696"/>
            <a:ext cx="1104" cy="53122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DC5CEDA6-C35B-FBD6-89B1-7A6A710CF75E}"/>
              </a:ext>
            </a:extLst>
          </p:cNvPr>
          <p:cNvCxnSpPr>
            <a:stCxn id="23" idx="2"/>
            <a:endCxn id="29" idx="0"/>
          </p:cNvCxnSpPr>
          <p:nvPr/>
        </p:nvCxnSpPr>
        <p:spPr>
          <a:xfrm>
            <a:off x="11277702" y="14343017"/>
            <a:ext cx="0" cy="53122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7C01CA14-FEC1-5609-C55E-F649EB7FDBBE}"/>
              </a:ext>
            </a:extLst>
          </p:cNvPr>
          <p:cNvCxnSpPr>
            <a:stCxn id="158" idx="2"/>
            <a:endCxn id="29" idx="1"/>
          </p:cNvCxnSpPr>
          <p:nvPr/>
        </p:nvCxnSpPr>
        <p:spPr>
          <a:xfrm rot="16200000" flipH="1">
            <a:off x="5412675" y="11061880"/>
            <a:ext cx="7235238" cy="1849585"/>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61910CBF-AB36-506F-3B5B-886E59A2770B}"/>
              </a:ext>
            </a:extLst>
          </p:cNvPr>
          <p:cNvCxnSpPr>
            <a:cxnSpLocks/>
          </p:cNvCxnSpPr>
          <p:nvPr/>
        </p:nvCxnSpPr>
        <p:spPr>
          <a:xfrm>
            <a:off x="6212234" y="9895943"/>
            <a:ext cx="3687809" cy="5973963"/>
          </a:xfrm>
          <a:prstGeom prst="bentConnector3">
            <a:avLst>
              <a:gd name="adj1" fmla="val 5261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F8C639EB-4784-812E-8477-5B22E9F594EE}"/>
              </a:ext>
            </a:extLst>
          </p:cNvPr>
          <p:cNvCxnSpPr>
            <a:cxnSpLocks/>
          </p:cNvCxnSpPr>
          <p:nvPr/>
        </p:nvCxnSpPr>
        <p:spPr>
          <a:xfrm>
            <a:off x="6198557" y="11621650"/>
            <a:ext cx="3687809" cy="3982642"/>
          </a:xfrm>
          <a:prstGeom prst="bentConnector3">
            <a:avLst>
              <a:gd name="adj1" fmla="val 52074"/>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79C15136-FD57-E5FE-6E3F-B011C16DF15B}"/>
              </a:ext>
            </a:extLst>
          </p:cNvPr>
          <p:cNvCxnSpPr>
            <a:stCxn id="25" idx="3"/>
            <a:endCxn id="29" idx="1"/>
          </p:cNvCxnSpPr>
          <p:nvPr/>
        </p:nvCxnSpPr>
        <p:spPr>
          <a:xfrm>
            <a:off x="6267278" y="13612971"/>
            <a:ext cx="3687809" cy="1991321"/>
          </a:xfrm>
          <a:prstGeom prst="bentConnector3">
            <a:avLst>
              <a:gd name="adj1" fmla="val 5802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FE6B9BC2-6CD1-0083-8DA7-F2A6425BB6CC}"/>
              </a:ext>
            </a:extLst>
          </p:cNvPr>
          <p:cNvCxnSpPr>
            <a:stCxn id="28" idx="3"/>
            <a:endCxn id="29" idx="1"/>
          </p:cNvCxnSpPr>
          <p:nvPr/>
        </p:nvCxnSpPr>
        <p:spPr>
          <a:xfrm>
            <a:off x="6596237" y="15604292"/>
            <a:ext cx="335885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F9CEFD88-8DA6-4C3F-CF44-CC7374411980}"/>
              </a:ext>
            </a:extLst>
          </p:cNvPr>
          <p:cNvCxnSpPr>
            <a:cxnSpLocks/>
            <a:stCxn id="86" idx="3"/>
            <a:endCxn id="11" idx="1"/>
          </p:cNvCxnSpPr>
          <p:nvPr/>
        </p:nvCxnSpPr>
        <p:spPr>
          <a:xfrm flipV="1">
            <a:off x="12601420" y="5665410"/>
            <a:ext cx="1822237" cy="1973598"/>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F58A2C00-7E38-1CE4-C9FE-3209621857E9}"/>
              </a:ext>
            </a:extLst>
          </p:cNvPr>
          <p:cNvCxnSpPr>
            <a:stCxn id="86" idx="3"/>
            <a:endCxn id="9" idx="1"/>
          </p:cNvCxnSpPr>
          <p:nvPr/>
        </p:nvCxnSpPr>
        <p:spPr>
          <a:xfrm flipV="1">
            <a:off x="12601420" y="7469685"/>
            <a:ext cx="1822237" cy="169323"/>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CC1B7170-273B-3BF2-2A43-1012E4EA416C}"/>
              </a:ext>
            </a:extLst>
          </p:cNvPr>
          <p:cNvCxnSpPr>
            <a:cxnSpLocks/>
            <a:stCxn id="86" idx="3"/>
            <a:endCxn id="201" idx="1"/>
          </p:cNvCxnSpPr>
          <p:nvPr/>
        </p:nvCxnSpPr>
        <p:spPr>
          <a:xfrm>
            <a:off x="12601420" y="7639008"/>
            <a:ext cx="1826395" cy="1634952"/>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EE4BE1F1-F365-6EC6-D987-622B0AB11CED}"/>
              </a:ext>
            </a:extLst>
          </p:cNvPr>
          <p:cNvCxnSpPr>
            <a:cxnSpLocks/>
          </p:cNvCxnSpPr>
          <p:nvPr/>
        </p:nvCxnSpPr>
        <p:spPr>
          <a:xfrm>
            <a:off x="12620590" y="7639008"/>
            <a:ext cx="1780870" cy="3453699"/>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7" name="Connector: Elbow 106">
            <a:extLst>
              <a:ext uri="{FF2B5EF4-FFF2-40B4-BE49-F238E27FC236}">
                <a16:creationId xmlns:a16="http://schemas.microsoft.com/office/drawing/2014/main" id="{D462B3E9-23B0-A591-BA7C-09C3AE59B8A4}"/>
              </a:ext>
            </a:extLst>
          </p:cNvPr>
          <p:cNvCxnSpPr>
            <a:cxnSpLocks/>
            <a:stCxn id="13" idx="3"/>
            <a:endCxn id="103" idx="3"/>
          </p:cNvCxnSpPr>
          <p:nvPr/>
        </p:nvCxnSpPr>
        <p:spPr>
          <a:xfrm>
            <a:off x="16436813" y="3706689"/>
            <a:ext cx="12700" cy="14112803"/>
          </a:xfrm>
          <a:prstGeom prst="bentConnector3">
            <a:avLst>
              <a:gd name="adj1" fmla="val 180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1C4EFD1F-E03C-CA79-72FF-266AD797DEE8}"/>
              </a:ext>
            </a:extLst>
          </p:cNvPr>
          <p:cNvCxnSpPr>
            <a:cxnSpLocks/>
            <a:stCxn id="200" idx="3"/>
            <a:endCxn id="103" idx="3"/>
          </p:cNvCxnSpPr>
          <p:nvPr/>
        </p:nvCxnSpPr>
        <p:spPr>
          <a:xfrm>
            <a:off x="16392096" y="16483673"/>
            <a:ext cx="44717" cy="1335819"/>
          </a:xfrm>
          <a:prstGeom prst="bentConnector3">
            <a:avLst>
              <a:gd name="adj1" fmla="val 611215"/>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609B45B4-BA0C-6C53-3357-887C3203361A}"/>
              </a:ext>
            </a:extLst>
          </p:cNvPr>
          <p:cNvCxnSpPr>
            <a:stCxn id="85" idx="3"/>
            <a:endCxn id="11" idx="1"/>
          </p:cNvCxnSpPr>
          <p:nvPr/>
        </p:nvCxnSpPr>
        <p:spPr>
          <a:xfrm>
            <a:off x="12606007" y="5641454"/>
            <a:ext cx="1817650" cy="23956"/>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21A6E34C-7861-B4EE-6ED2-CF07017F0FFB}"/>
              </a:ext>
            </a:extLst>
          </p:cNvPr>
          <p:cNvCxnSpPr>
            <a:stCxn id="85" idx="3"/>
            <a:endCxn id="13" idx="1"/>
          </p:cNvCxnSpPr>
          <p:nvPr/>
        </p:nvCxnSpPr>
        <p:spPr>
          <a:xfrm flipV="1">
            <a:off x="12606007" y="3706689"/>
            <a:ext cx="1817650" cy="1934765"/>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66C9AD65-03D4-7E00-A75F-98BAE26299D7}"/>
              </a:ext>
            </a:extLst>
          </p:cNvPr>
          <p:cNvCxnSpPr>
            <a:cxnSpLocks/>
            <a:stCxn id="26" idx="3"/>
            <a:endCxn id="200" idx="1"/>
          </p:cNvCxnSpPr>
          <p:nvPr/>
        </p:nvCxnSpPr>
        <p:spPr>
          <a:xfrm>
            <a:off x="6267278" y="11621650"/>
            <a:ext cx="8111662" cy="4862023"/>
          </a:xfrm>
          <a:prstGeom prst="bentConnector3">
            <a:avLst>
              <a:gd name="adj1" fmla="val 9236"/>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00D037E2-A098-A20A-9D58-B3AB4183B0D2}"/>
              </a:ext>
            </a:extLst>
          </p:cNvPr>
          <p:cNvCxnSpPr>
            <a:stCxn id="25" idx="3"/>
            <a:endCxn id="200" idx="1"/>
          </p:cNvCxnSpPr>
          <p:nvPr/>
        </p:nvCxnSpPr>
        <p:spPr>
          <a:xfrm>
            <a:off x="6267278" y="13612971"/>
            <a:ext cx="8111662" cy="2870702"/>
          </a:xfrm>
          <a:prstGeom prst="bentConnector3">
            <a:avLst>
              <a:gd name="adj1" fmla="val 1487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15BA0BBE-AE46-4746-F234-D65D43FBE90F}"/>
              </a:ext>
            </a:extLst>
          </p:cNvPr>
          <p:cNvCxnSpPr>
            <a:cxnSpLocks/>
            <a:stCxn id="23" idx="3"/>
            <a:endCxn id="10" idx="1"/>
          </p:cNvCxnSpPr>
          <p:nvPr/>
        </p:nvCxnSpPr>
        <p:spPr>
          <a:xfrm>
            <a:off x="12606007" y="13612971"/>
            <a:ext cx="1762606" cy="1136007"/>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7" name="Connector: Elbow 136">
            <a:extLst>
              <a:ext uri="{FF2B5EF4-FFF2-40B4-BE49-F238E27FC236}">
                <a16:creationId xmlns:a16="http://schemas.microsoft.com/office/drawing/2014/main" id="{874D4274-07D4-F59D-3FCA-7182C2500833}"/>
              </a:ext>
            </a:extLst>
          </p:cNvPr>
          <p:cNvCxnSpPr>
            <a:cxnSpLocks/>
            <a:stCxn id="19" idx="3"/>
          </p:cNvCxnSpPr>
          <p:nvPr/>
        </p:nvCxnSpPr>
        <p:spPr>
          <a:xfrm flipV="1">
            <a:off x="12601420" y="7474223"/>
            <a:ext cx="895110" cy="4147427"/>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7" name="Connector: Elbow 176">
            <a:extLst>
              <a:ext uri="{FF2B5EF4-FFF2-40B4-BE49-F238E27FC236}">
                <a16:creationId xmlns:a16="http://schemas.microsoft.com/office/drawing/2014/main" id="{01DF4D75-A78C-746C-A334-603D4A345292}"/>
              </a:ext>
            </a:extLst>
          </p:cNvPr>
          <p:cNvCxnSpPr>
            <a:stCxn id="158" idx="3"/>
            <a:endCxn id="85" idx="1"/>
          </p:cNvCxnSpPr>
          <p:nvPr/>
        </p:nvCxnSpPr>
        <p:spPr>
          <a:xfrm flipV="1">
            <a:off x="9433807" y="5641454"/>
            <a:ext cx="515590" cy="1997554"/>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9D8BFBC-D096-9640-ADFE-93338844C29B}"/>
              </a:ext>
            </a:extLst>
          </p:cNvPr>
          <p:cNvCxnSpPr/>
          <p:nvPr/>
        </p:nvCxnSpPr>
        <p:spPr>
          <a:xfrm>
            <a:off x="12596541" y="9625221"/>
            <a:ext cx="233873" cy="3834"/>
          </a:xfrm>
          <a:prstGeom prst="straightConnector1">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1ECC224-13B0-63D4-6A2C-BB0564467C2E}"/>
              </a:ext>
            </a:extLst>
          </p:cNvPr>
          <p:cNvCxnSpPr>
            <a:cxnSpLocks/>
          </p:cNvCxnSpPr>
          <p:nvPr/>
        </p:nvCxnSpPr>
        <p:spPr>
          <a:xfrm flipV="1">
            <a:off x="2478157" y="3742402"/>
            <a:ext cx="1163975" cy="8558693"/>
          </a:xfrm>
          <a:prstGeom prst="bentConnector3">
            <a:avLst>
              <a:gd name="adj1" fmla="val 5000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6BF64E2E-9F23-0AD9-1688-7B169A1E4D2B}"/>
              </a:ext>
            </a:extLst>
          </p:cNvPr>
          <p:cNvCxnSpPr>
            <a:cxnSpLocks/>
            <a:stCxn id="252" idx="3"/>
          </p:cNvCxnSpPr>
          <p:nvPr/>
        </p:nvCxnSpPr>
        <p:spPr>
          <a:xfrm flipV="1">
            <a:off x="2528222" y="3742402"/>
            <a:ext cx="531922" cy="10269753"/>
          </a:xfrm>
          <a:prstGeom prst="bent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9CFE293-D370-DF03-B069-DC6209BF9B03}"/>
              </a:ext>
            </a:extLst>
          </p:cNvPr>
          <p:cNvCxnSpPr>
            <a:cxnSpLocks/>
          </p:cNvCxnSpPr>
          <p:nvPr/>
        </p:nvCxnSpPr>
        <p:spPr>
          <a:xfrm>
            <a:off x="3060144" y="3742402"/>
            <a:ext cx="55052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794982CB-CFD8-4532-CE66-EB129C6E9893}"/>
              </a:ext>
            </a:extLst>
          </p:cNvPr>
          <p:cNvCxnSpPr>
            <a:cxnSpLocks/>
          </p:cNvCxnSpPr>
          <p:nvPr/>
        </p:nvCxnSpPr>
        <p:spPr>
          <a:xfrm flipV="1">
            <a:off x="2502676" y="4275845"/>
            <a:ext cx="316026" cy="5379213"/>
          </a:xfrm>
          <a:prstGeom prst="bent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147C6CD-D132-7AD0-3A69-41B5D53D5052}"/>
              </a:ext>
            </a:extLst>
          </p:cNvPr>
          <p:cNvCxnSpPr/>
          <p:nvPr/>
        </p:nvCxnSpPr>
        <p:spPr>
          <a:xfrm>
            <a:off x="2839385" y="4275845"/>
            <a:ext cx="6899972"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D39CD97E-AC28-9ED1-3D2C-E4F019915414}"/>
              </a:ext>
            </a:extLst>
          </p:cNvPr>
          <p:cNvCxnSpPr>
            <a:endCxn id="83" idx="1"/>
          </p:cNvCxnSpPr>
          <p:nvPr/>
        </p:nvCxnSpPr>
        <p:spPr>
          <a:xfrm rot="5400000" flipH="1" flipV="1">
            <a:off x="9377461" y="3657559"/>
            <a:ext cx="942517" cy="294056"/>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EF7B057-80E5-916D-6B7C-73B085ACA8FF}"/>
              </a:ext>
            </a:extLst>
          </p:cNvPr>
          <p:cNvCxnSpPr>
            <a:stCxn id="15" idx="0"/>
          </p:cNvCxnSpPr>
          <p:nvPr/>
        </p:nvCxnSpPr>
        <p:spPr>
          <a:xfrm flipH="1" flipV="1">
            <a:off x="1471579" y="3742402"/>
            <a:ext cx="1476" cy="93936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C2F3A645-DD65-E5A7-26C8-56518F0A98B0}"/>
              </a:ext>
            </a:extLst>
          </p:cNvPr>
          <p:cNvCxnSpPr>
            <a:cxnSpLocks/>
          </p:cNvCxnSpPr>
          <p:nvPr/>
        </p:nvCxnSpPr>
        <p:spPr>
          <a:xfrm flipV="1">
            <a:off x="1514422" y="3757215"/>
            <a:ext cx="1993986" cy="2526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6507F203-D753-CAE6-D8A1-6CFC9DDB05F3}"/>
              </a:ext>
            </a:extLst>
          </p:cNvPr>
          <p:cNvCxnSpPr>
            <a:stCxn id="2" idx="3"/>
          </p:cNvCxnSpPr>
          <p:nvPr/>
        </p:nvCxnSpPr>
        <p:spPr>
          <a:xfrm>
            <a:off x="2478157" y="7467422"/>
            <a:ext cx="581987"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10F9C660-D2E6-9401-2636-CE03E232A6F6}"/>
              </a:ext>
            </a:extLst>
          </p:cNvPr>
          <p:cNvCxnSpPr/>
          <p:nvPr/>
        </p:nvCxnSpPr>
        <p:spPr>
          <a:xfrm>
            <a:off x="12821416" y="9624096"/>
            <a:ext cx="4247" cy="1167"/>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26181D21-9F5D-3F2C-3CDB-A616B0E8C19C}"/>
              </a:ext>
            </a:extLst>
          </p:cNvPr>
          <p:cNvCxnSpPr>
            <a:cxnSpLocks/>
          </p:cNvCxnSpPr>
          <p:nvPr/>
        </p:nvCxnSpPr>
        <p:spPr>
          <a:xfrm rot="16200000" flipH="1">
            <a:off x="11971570" y="10438911"/>
            <a:ext cx="3239972" cy="1554117"/>
          </a:xfrm>
          <a:prstGeom prst="bentConnector3">
            <a:avLst>
              <a:gd name="adj1" fmla="val 99018"/>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92102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2185991" y="472508"/>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466477" y="4681764"/>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Case to resolution</a:t>
            </a:r>
          </a:p>
        </p:txBody>
      </p:sp>
      <p:sp>
        <p:nvSpPr>
          <p:cNvPr id="83" name="Flowchart: Predefined Process 82">
            <a:extLst>
              <a:ext uri="{FF2B5EF4-FFF2-40B4-BE49-F238E27FC236}">
                <a16:creationId xmlns:a16="http://schemas.microsoft.com/office/drawing/2014/main" id="{BFA099C3-1139-7E7E-AB86-A827F66EB71A}"/>
              </a:ext>
            </a:extLst>
          </p:cNvPr>
          <p:cNvSpPr/>
          <p:nvPr/>
        </p:nvSpPr>
        <p:spPr bwMode="auto">
          <a:xfrm>
            <a:off x="9995747" y="2603282"/>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Manage project contracts</a:t>
            </a:r>
          </a:p>
        </p:txBody>
      </p:sp>
      <p:sp>
        <p:nvSpPr>
          <p:cNvPr id="85" name="Flowchart: Predefined Process 84">
            <a:extLst>
              <a:ext uri="{FF2B5EF4-FFF2-40B4-BE49-F238E27FC236}">
                <a16:creationId xmlns:a16="http://schemas.microsoft.com/office/drawing/2014/main" id="{B9A7A77A-71A4-BC2C-6729-7FCF10FA22F1}"/>
              </a:ext>
            </a:extLst>
          </p:cNvPr>
          <p:cNvSpPr/>
          <p:nvPr/>
        </p:nvSpPr>
        <p:spPr bwMode="auto">
          <a:xfrm>
            <a:off x="9949397" y="4911408"/>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Deliver project work</a:t>
            </a:r>
          </a:p>
        </p:txBody>
      </p: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9944810" y="6908962"/>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Manage project supply chain</a:t>
            </a:r>
          </a:p>
        </p:txBody>
      </p:sp>
      <p:sp>
        <p:nvSpPr>
          <p:cNvPr id="87" name="Flowchart: Predefined Process 86">
            <a:extLst>
              <a:ext uri="{FF2B5EF4-FFF2-40B4-BE49-F238E27FC236}">
                <a16:creationId xmlns:a16="http://schemas.microsoft.com/office/drawing/2014/main" id="{F9B52265-3956-181B-0916-77CD7A47489B}"/>
              </a:ext>
            </a:extLst>
          </p:cNvPr>
          <p:cNvSpPr/>
          <p:nvPr/>
        </p:nvSpPr>
        <p:spPr bwMode="auto">
          <a:xfrm>
            <a:off x="9944810" y="8900283"/>
            <a:ext cx="264522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Capture project expenses</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466477" y="11161975"/>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Prospect to quote</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3642132" y="2603282"/>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ea typeface="Segoe UI" pitchFamily="34" charset="0"/>
                <a:cs typeface="Segoe UI"/>
              </a:rPr>
              <a:t>Manage project opportunities</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4423658" y="17472904"/>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End</a:t>
            </a:r>
          </a:p>
        </p:txBody>
      </p:sp>
      <p:sp>
        <p:nvSpPr>
          <p:cNvPr id="199" name="Rectangle 198">
            <a:extLst>
              <a:ext uri="{FF2B5EF4-FFF2-40B4-BE49-F238E27FC236}">
                <a16:creationId xmlns:a16="http://schemas.microsoft.com/office/drawing/2014/main" id="{4990BBEE-9634-F6C8-A796-D9015078432A}"/>
              </a:ext>
            </a:extLst>
          </p:cNvPr>
          <p:cNvSpPr/>
          <p:nvPr/>
        </p:nvSpPr>
        <p:spPr bwMode="auto">
          <a:xfrm>
            <a:off x="6791013" y="312074"/>
            <a:ext cx="2656609" cy="1460092"/>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Project to profit</a:t>
            </a:r>
          </a:p>
        </p:txBody>
      </p:sp>
      <p:sp>
        <p:nvSpPr>
          <p:cNvPr id="200" name="Rectangle 199">
            <a:extLst>
              <a:ext uri="{FF2B5EF4-FFF2-40B4-BE49-F238E27FC236}">
                <a16:creationId xmlns:a16="http://schemas.microsoft.com/office/drawing/2014/main" id="{72721AD2-4C05-FF36-C32C-7257FAE5412C}"/>
              </a:ext>
            </a:extLst>
          </p:cNvPr>
          <p:cNvSpPr/>
          <p:nvPr/>
        </p:nvSpPr>
        <p:spPr bwMode="auto">
          <a:xfrm>
            <a:off x="14378940" y="15753627"/>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Case to resolution</a:t>
            </a:r>
          </a:p>
        </p:txBody>
      </p:sp>
      <p:sp>
        <p:nvSpPr>
          <p:cNvPr id="201" name="Rectangle 200">
            <a:extLst>
              <a:ext uri="{FF2B5EF4-FFF2-40B4-BE49-F238E27FC236}">
                <a16:creationId xmlns:a16="http://schemas.microsoft.com/office/drawing/2014/main" id="{7CB1D86D-A284-8439-966F-B39CDBA78C52}"/>
              </a:ext>
            </a:extLst>
          </p:cNvPr>
          <p:cNvSpPr/>
          <p:nvPr/>
        </p:nvSpPr>
        <p:spPr bwMode="auto">
          <a:xfrm>
            <a:off x="14427815" y="8543914"/>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Plan to produce</a:t>
            </a:r>
          </a:p>
        </p:txBody>
      </p:sp>
      <p:sp>
        <p:nvSpPr>
          <p:cNvPr id="2" name="Rectangle 1">
            <a:extLst>
              <a:ext uri="{FF2B5EF4-FFF2-40B4-BE49-F238E27FC236}">
                <a16:creationId xmlns:a16="http://schemas.microsoft.com/office/drawing/2014/main" id="{77611BAB-AAFD-6C56-F99A-54C577DB5C04}"/>
              </a:ext>
            </a:extLst>
          </p:cNvPr>
          <p:cNvSpPr/>
          <p:nvPr/>
        </p:nvSpPr>
        <p:spPr bwMode="auto">
          <a:xfrm>
            <a:off x="465001" y="6737376"/>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Order to cash</a:t>
            </a:r>
          </a:p>
        </p:txBody>
      </p:sp>
      <p:sp>
        <p:nvSpPr>
          <p:cNvPr id="3" name="Rectangle 2">
            <a:extLst>
              <a:ext uri="{FF2B5EF4-FFF2-40B4-BE49-F238E27FC236}">
                <a16:creationId xmlns:a16="http://schemas.microsoft.com/office/drawing/2014/main" id="{CCBB280E-03B1-CA3F-BD62-47B36665F73E}"/>
              </a:ext>
            </a:extLst>
          </p:cNvPr>
          <p:cNvSpPr/>
          <p:nvPr/>
        </p:nvSpPr>
        <p:spPr bwMode="auto">
          <a:xfrm>
            <a:off x="465001" y="8925012"/>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Product and service lifecycle management</a:t>
            </a:r>
          </a:p>
        </p:txBody>
      </p:sp>
      <p:sp>
        <p:nvSpPr>
          <p:cNvPr id="20" name="Flowchart: Predefined Process 19">
            <a:extLst>
              <a:ext uri="{FF2B5EF4-FFF2-40B4-BE49-F238E27FC236}">
                <a16:creationId xmlns:a16="http://schemas.microsoft.com/office/drawing/2014/main" id="{F3AF1995-D171-16E3-A11F-351815AE0980}"/>
              </a:ext>
            </a:extLst>
          </p:cNvPr>
          <p:cNvSpPr/>
          <p:nvPr/>
        </p:nvSpPr>
        <p:spPr bwMode="auto">
          <a:xfrm>
            <a:off x="3610668" y="4911408"/>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Govern projects</a:t>
            </a:r>
          </a:p>
        </p:txBody>
      </p:sp>
      <p:sp>
        <p:nvSpPr>
          <p:cNvPr id="21" name="Flowchart: Predefined Process 20">
            <a:extLst>
              <a:ext uri="{FF2B5EF4-FFF2-40B4-BE49-F238E27FC236}">
                <a16:creationId xmlns:a16="http://schemas.microsoft.com/office/drawing/2014/main" id="{7B5D59B8-4CB4-6B31-D7C2-B727C438933F}"/>
              </a:ext>
            </a:extLst>
          </p:cNvPr>
          <p:cNvSpPr/>
          <p:nvPr/>
        </p:nvSpPr>
        <p:spPr bwMode="auto">
          <a:xfrm>
            <a:off x="6751026" y="2603282"/>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Manage project quotations</a:t>
            </a:r>
          </a:p>
        </p:txBody>
      </p:sp>
      <p:sp>
        <p:nvSpPr>
          <p:cNvPr id="22" name="Flowchart: Predefined Process 21">
            <a:extLst>
              <a:ext uri="{FF2B5EF4-FFF2-40B4-BE49-F238E27FC236}">
                <a16:creationId xmlns:a16="http://schemas.microsoft.com/office/drawing/2014/main" id="{E6D8F978-793E-68EF-6AE7-E34DC9737D90}"/>
              </a:ext>
            </a:extLst>
          </p:cNvPr>
          <p:cNvSpPr/>
          <p:nvPr/>
        </p:nvSpPr>
        <p:spPr bwMode="auto">
          <a:xfrm>
            <a:off x="6788578" y="4911408"/>
            <a:ext cx="264522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Manage project scope and schedule</a:t>
            </a:r>
          </a:p>
        </p:txBody>
      </p:sp>
      <p:sp>
        <p:nvSpPr>
          <p:cNvPr id="158" name="Flowchart: Predefined Process 157">
            <a:extLst>
              <a:ext uri="{FF2B5EF4-FFF2-40B4-BE49-F238E27FC236}">
                <a16:creationId xmlns:a16="http://schemas.microsoft.com/office/drawing/2014/main" id="{18E42D95-20EA-8A94-096E-421E3035CA8B}"/>
              </a:ext>
            </a:extLst>
          </p:cNvPr>
          <p:cNvSpPr/>
          <p:nvPr/>
        </p:nvSpPr>
        <p:spPr bwMode="auto">
          <a:xfrm>
            <a:off x="6777197" y="6908962"/>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Resource a project</a:t>
            </a:r>
          </a:p>
        </p:txBody>
      </p:sp>
      <p:sp>
        <p:nvSpPr>
          <p:cNvPr id="252" name="Rectangle 251">
            <a:extLst>
              <a:ext uri="{FF2B5EF4-FFF2-40B4-BE49-F238E27FC236}">
                <a16:creationId xmlns:a16="http://schemas.microsoft.com/office/drawing/2014/main" id="{2C7190D4-8FD5-D68D-862F-549CB8A85D90}"/>
              </a:ext>
            </a:extLst>
          </p:cNvPr>
          <p:cNvSpPr/>
          <p:nvPr/>
        </p:nvSpPr>
        <p:spPr bwMode="auto">
          <a:xfrm>
            <a:off x="465738" y="13217586"/>
            <a:ext cx="2063221"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Service to cash</a:t>
            </a:r>
          </a:p>
        </p:txBody>
      </p:sp>
      <p:cxnSp>
        <p:nvCxnSpPr>
          <p:cNvPr id="274" name="Straight Arrow Connector 273">
            <a:extLst>
              <a:ext uri="{FF2B5EF4-FFF2-40B4-BE49-F238E27FC236}">
                <a16:creationId xmlns:a16="http://schemas.microsoft.com/office/drawing/2014/main" id="{6986B72F-99C4-9FF6-4D62-A137D1FCAA7B}"/>
              </a:ext>
            </a:extLst>
          </p:cNvPr>
          <p:cNvCxnSpPr>
            <a:cxnSpLocks/>
            <a:stCxn id="14" idx="3"/>
            <a:endCxn id="199" idx="1"/>
          </p:cNvCxnSpPr>
          <p:nvPr/>
        </p:nvCxnSpPr>
        <p:spPr>
          <a:xfrm>
            <a:off x="4199146" y="819096"/>
            <a:ext cx="2591867" cy="223024"/>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6F9F5B6-C083-C70C-146C-1757074CA756}"/>
              </a:ext>
            </a:extLst>
          </p:cNvPr>
          <p:cNvSpPr/>
          <p:nvPr/>
        </p:nvSpPr>
        <p:spPr bwMode="auto">
          <a:xfrm>
            <a:off x="14368613" y="12200185"/>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Acquire to dispose</a:t>
            </a:r>
          </a:p>
        </p:txBody>
      </p:sp>
      <p:sp>
        <p:nvSpPr>
          <p:cNvPr id="9" name="Rectangle 8">
            <a:extLst>
              <a:ext uri="{FF2B5EF4-FFF2-40B4-BE49-F238E27FC236}">
                <a16:creationId xmlns:a16="http://schemas.microsoft.com/office/drawing/2014/main" id="{1FE6E2E0-3311-B742-1BC8-80739CA65190}"/>
              </a:ext>
            </a:extLst>
          </p:cNvPr>
          <p:cNvSpPr/>
          <p:nvPr/>
        </p:nvSpPr>
        <p:spPr bwMode="auto">
          <a:xfrm>
            <a:off x="14423657" y="6739639"/>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Order to cash</a:t>
            </a:r>
          </a:p>
        </p:txBody>
      </p:sp>
      <p:sp>
        <p:nvSpPr>
          <p:cNvPr id="10" name="Rectangle 9">
            <a:extLst>
              <a:ext uri="{FF2B5EF4-FFF2-40B4-BE49-F238E27FC236}">
                <a16:creationId xmlns:a16="http://schemas.microsoft.com/office/drawing/2014/main" id="{FE50FA13-82CC-24C5-687E-92B9FC3F2CE5}"/>
              </a:ext>
            </a:extLst>
          </p:cNvPr>
          <p:cNvSpPr/>
          <p:nvPr/>
        </p:nvSpPr>
        <p:spPr bwMode="auto">
          <a:xfrm>
            <a:off x="14368613" y="14018932"/>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Record to report</a:t>
            </a:r>
          </a:p>
        </p:txBody>
      </p:sp>
      <p:sp>
        <p:nvSpPr>
          <p:cNvPr id="11" name="Rectangle 10">
            <a:extLst>
              <a:ext uri="{FF2B5EF4-FFF2-40B4-BE49-F238E27FC236}">
                <a16:creationId xmlns:a16="http://schemas.microsoft.com/office/drawing/2014/main" id="{C928F17A-730B-29BB-7A47-45C961F1CECC}"/>
              </a:ext>
            </a:extLst>
          </p:cNvPr>
          <p:cNvSpPr/>
          <p:nvPr/>
        </p:nvSpPr>
        <p:spPr bwMode="auto">
          <a:xfrm>
            <a:off x="14423657" y="4935364"/>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Product and service lifecycle management</a:t>
            </a:r>
          </a:p>
        </p:txBody>
      </p:sp>
      <p:sp>
        <p:nvSpPr>
          <p:cNvPr id="12" name="Rectangle 11">
            <a:extLst>
              <a:ext uri="{FF2B5EF4-FFF2-40B4-BE49-F238E27FC236}">
                <a16:creationId xmlns:a16="http://schemas.microsoft.com/office/drawing/2014/main" id="{77463FAA-FEE1-CA07-4591-50C36DED5708}"/>
              </a:ext>
            </a:extLst>
          </p:cNvPr>
          <p:cNvSpPr/>
          <p:nvPr/>
        </p:nvSpPr>
        <p:spPr bwMode="auto">
          <a:xfrm>
            <a:off x="14382290" y="10362661"/>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Procure to pay</a:t>
            </a:r>
          </a:p>
        </p:txBody>
      </p:sp>
      <p:sp>
        <p:nvSpPr>
          <p:cNvPr id="13" name="Rectangle 12">
            <a:extLst>
              <a:ext uri="{FF2B5EF4-FFF2-40B4-BE49-F238E27FC236}">
                <a16:creationId xmlns:a16="http://schemas.microsoft.com/office/drawing/2014/main" id="{C86CAF31-5C21-395B-4EF2-82B47D9AEF93}"/>
              </a:ext>
            </a:extLst>
          </p:cNvPr>
          <p:cNvSpPr/>
          <p:nvPr/>
        </p:nvSpPr>
        <p:spPr bwMode="auto">
          <a:xfrm>
            <a:off x="14423657" y="2976643"/>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Service to cash</a:t>
            </a:r>
          </a:p>
        </p:txBody>
      </p:sp>
      <p:sp>
        <p:nvSpPr>
          <p:cNvPr id="19" name="Flowchart: Predefined Process 18">
            <a:extLst>
              <a:ext uri="{FF2B5EF4-FFF2-40B4-BE49-F238E27FC236}">
                <a16:creationId xmlns:a16="http://schemas.microsoft.com/office/drawing/2014/main" id="{A2FFC6D7-5D38-5E33-6428-FDF533532D97}"/>
              </a:ext>
            </a:extLst>
          </p:cNvPr>
          <p:cNvSpPr/>
          <p:nvPr/>
        </p:nvSpPr>
        <p:spPr bwMode="auto">
          <a:xfrm>
            <a:off x="9956191" y="10891604"/>
            <a:ext cx="264522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Process project invoices </a:t>
            </a:r>
          </a:p>
        </p:txBody>
      </p:sp>
      <p:sp>
        <p:nvSpPr>
          <p:cNvPr id="23" name="Flowchart: Predefined Process 22">
            <a:extLst>
              <a:ext uri="{FF2B5EF4-FFF2-40B4-BE49-F238E27FC236}">
                <a16:creationId xmlns:a16="http://schemas.microsoft.com/office/drawing/2014/main" id="{C56B8A64-2985-F489-4E74-7CC77CE9E486}"/>
              </a:ext>
            </a:extLst>
          </p:cNvPr>
          <p:cNvSpPr/>
          <p:nvPr/>
        </p:nvSpPr>
        <p:spPr bwMode="auto">
          <a:xfrm>
            <a:off x="9949397" y="12882925"/>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Recognize project revenue</a:t>
            </a:r>
          </a:p>
        </p:txBody>
      </p:sp>
      <p:sp>
        <p:nvSpPr>
          <p:cNvPr id="24" name="Flowchart: Predefined Process 23">
            <a:extLst>
              <a:ext uri="{FF2B5EF4-FFF2-40B4-BE49-F238E27FC236}">
                <a16:creationId xmlns:a16="http://schemas.microsoft.com/office/drawing/2014/main" id="{708B5005-E777-2D14-6C18-10A4285572ED}"/>
              </a:ext>
            </a:extLst>
          </p:cNvPr>
          <p:cNvSpPr/>
          <p:nvPr/>
        </p:nvSpPr>
        <p:spPr bwMode="auto">
          <a:xfrm>
            <a:off x="3610668" y="8900283"/>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Manage project budgets</a:t>
            </a:r>
          </a:p>
        </p:txBody>
      </p:sp>
      <p:sp>
        <p:nvSpPr>
          <p:cNvPr id="25" name="Flowchart: Predefined Process 24">
            <a:extLst>
              <a:ext uri="{FF2B5EF4-FFF2-40B4-BE49-F238E27FC236}">
                <a16:creationId xmlns:a16="http://schemas.microsoft.com/office/drawing/2014/main" id="{2092B3D9-12AF-3E25-B8AB-685117F6E1C3}"/>
              </a:ext>
            </a:extLst>
          </p:cNvPr>
          <p:cNvSpPr/>
          <p:nvPr/>
        </p:nvSpPr>
        <p:spPr bwMode="auto">
          <a:xfrm>
            <a:off x="3622049" y="12882925"/>
            <a:ext cx="264522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Manage project quality</a:t>
            </a:r>
          </a:p>
        </p:txBody>
      </p:sp>
      <p:sp>
        <p:nvSpPr>
          <p:cNvPr id="26" name="Flowchart: Predefined Process 25">
            <a:extLst>
              <a:ext uri="{FF2B5EF4-FFF2-40B4-BE49-F238E27FC236}">
                <a16:creationId xmlns:a16="http://schemas.microsoft.com/office/drawing/2014/main" id="{A2503BC9-9DE8-9BB7-CF22-90806F4AF3FD}"/>
              </a:ext>
            </a:extLst>
          </p:cNvPr>
          <p:cNvSpPr/>
          <p:nvPr/>
        </p:nvSpPr>
        <p:spPr bwMode="auto">
          <a:xfrm>
            <a:off x="3622049" y="10891604"/>
            <a:ext cx="264522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Manage project risks</a:t>
            </a:r>
          </a:p>
        </p:txBody>
      </p:sp>
      <p:sp>
        <p:nvSpPr>
          <p:cNvPr id="27" name="Flowchart: Predefined Process 26">
            <a:extLst>
              <a:ext uri="{FF2B5EF4-FFF2-40B4-BE49-F238E27FC236}">
                <a16:creationId xmlns:a16="http://schemas.microsoft.com/office/drawing/2014/main" id="{67CDA03E-FC28-1AAD-3C00-4939B4EC6DB4}"/>
              </a:ext>
            </a:extLst>
          </p:cNvPr>
          <p:cNvSpPr/>
          <p:nvPr/>
        </p:nvSpPr>
        <p:spPr bwMode="auto">
          <a:xfrm>
            <a:off x="3610668" y="6908962"/>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ea typeface="Segoe UI" pitchFamily="34" charset="0"/>
                <a:cs typeface="Segoe UI"/>
              </a:rPr>
              <a:t>Manage project  stakeholders</a:t>
            </a:r>
          </a:p>
        </p:txBody>
      </p:sp>
      <p:sp>
        <p:nvSpPr>
          <p:cNvPr id="28" name="Flowchart: Predefined Process 27">
            <a:extLst>
              <a:ext uri="{FF2B5EF4-FFF2-40B4-BE49-F238E27FC236}">
                <a16:creationId xmlns:a16="http://schemas.microsoft.com/office/drawing/2014/main" id="{2035CBF6-6F37-BF5D-FD0D-07A262F4CFCC}"/>
              </a:ext>
            </a:extLst>
          </p:cNvPr>
          <p:cNvSpPr/>
          <p:nvPr/>
        </p:nvSpPr>
        <p:spPr bwMode="auto">
          <a:xfrm>
            <a:off x="3642132" y="14874246"/>
            <a:ext cx="2954105"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Manage project communications</a:t>
            </a:r>
          </a:p>
        </p:txBody>
      </p:sp>
      <p:sp>
        <p:nvSpPr>
          <p:cNvPr id="29" name="Flowchart: Predefined Process 28">
            <a:extLst>
              <a:ext uri="{FF2B5EF4-FFF2-40B4-BE49-F238E27FC236}">
                <a16:creationId xmlns:a16="http://schemas.microsoft.com/office/drawing/2014/main" id="{8ADF0938-3B49-1041-A5B4-EAE9F2D8C06E}"/>
              </a:ext>
            </a:extLst>
          </p:cNvPr>
          <p:cNvSpPr/>
          <p:nvPr/>
        </p:nvSpPr>
        <p:spPr bwMode="auto">
          <a:xfrm>
            <a:off x="9955087" y="14874246"/>
            <a:ext cx="264522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Monitor and analyze project performance</a:t>
            </a:r>
          </a:p>
        </p:txBody>
      </p:sp>
      <p:cxnSp>
        <p:nvCxnSpPr>
          <p:cNvPr id="31" name="Connector: Elbow 30">
            <a:extLst>
              <a:ext uri="{FF2B5EF4-FFF2-40B4-BE49-F238E27FC236}">
                <a16:creationId xmlns:a16="http://schemas.microsoft.com/office/drawing/2014/main" id="{AB59C0BA-13C1-95EC-ADB0-04783512145C}"/>
              </a:ext>
            </a:extLst>
          </p:cNvPr>
          <p:cNvCxnSpPr>
            <a:stCxn id="199" idx="2"/>
            <a:endCxn id="98" idx="0"/>
          </p:cNvCxnSpPr>
          <p:nvPr/>
        </p:nvCxnSpPr>
        <p:spPr>
          <a:xfrm rot="5400000">
            <a:off x="6129320" y="613284"/>
            <a:ext cx="831116" cy="3148881"/>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BE2F469-2C2E-7A95-75BB-8CE16EF5CA9F}"/>
              </a:ext>
            </a:extLst>
          </p:cNvPr>
          <p:cNvCxnSpPr>
            <a:stCxn id="98" idx="3"/>
            <a:endCxn id="21" idx="1"/>
          </p:cNvCxnSpPr>
          <p:nvPr/>
        </p:nvCxnSpPr>
        <p:spPr>
          <a:xfrm>
            <a:off x="6298742" y="3333328"/>
            <a:ext cx="45228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B92865F-4491-5111-8054-47FEE75CDA01}"/>
              </a:ext>
            </a:extLst>
          </p:cNvPr>
          <p:cNvCxnSpPr>
            <a:stCxn id="21" idx="3"/>
            <a:endCxn id="83" idx="1"/>
          </p:cNvCxnSpPr>
          <p:nvPr/>
        </p:nvCxnSpPr>
        <p:spPr>
          <a:xfrm>
            <a:off x="9407636" y="3333328"/>
            <a:ext cx="58811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5EEF45E5-6315-976E-049C-8684F2C2D6A7}"/>
              </a:ext>
            </a:extLst>
          </p:cNvPr>
          <p:cNvCxnSpPr>
            <a:cxnSpLocks/>
            <a:stCxn id="83" idx="2"/>
            <a:endCxn id="20" idx="0"/>
          </p:cNvCxnSpPr>
          <p:nvPr/>
        </p:nvCxnSpPr>
        <p:spPr>
          <a:xfrm rot="5400000">
            <a:off x="7707496" y="1294852"/>
            <a:ext cx="848034" cy="6385079"/>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0F57826C-3DC2-3EE7-69CF-832190F26371}"/>
              </a:ext>
            </a:extLst>
          </p:cNvPr>
          <p:cNvCxnSpPr>
            <a:cxnSpLocks/>
            <a:stCxn id="20" idx="1"/>
            <a:endCxn id="27" idx="1"/>
          </p:cNvCxnSpPr>
          <p:nvPr/>
        </p:nvCxnSpPr>
        <p:spPr>
          <a:xfrm rot="10800000" flipV="1">
            <a:off x="3610668" y="5641454"/>
            <a:ext cx="12700" cy="1997554"/>
          </a:xfrm>
          <a:prstGeom prst="bentConnector3">
            <a:avLst>
              <a:gd name="adj1" fmla="val 180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40D531E9-BA0D-A3D3-05BB-90C64C595D81}"/>
              </a:ext>
            </a:extLst>
          </p:cNvPr>
          <p:cNvCxnSpPr>
            <a:cxnSpLocks/>
            <a:stCxn id="20" idx="1"/>
            <a:endCxn id="24" idx="1"/>
          </p:cNvCxnSpPr>
          <p:nvPr/>
        </p:nvCxnSpPr>
        <p:spPr>
          <a:xfrm rot="10800000" flipV="1">
            <a:off x="3610668" y="5641453"/>
            <a:ext cx="12700" cy="3988875"/>
          </a:xfrm>
          <a:prstGeom prst="bentConnector3">
            <a:avLst>
              <a:gd name="adj1" fmla="val 180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12313204-A2C6-8395-B84D-9DEF9F9884DB}"/>
              </a:ext>
            </a:extLst>
          </p:cNvPr>
          <p:cNvCxnSpPr>
            <a:cxnSpLocks/>
            <a:stCxn id="20" idx="1"/>
            <a:endCxn id="26" idx="1"/>
          </p:cNvCxnSpPr>
          <p:nvPr/>
        </p:nvCxnSpPr>
        <p:spPr>
          <a:xfrm rot="10800000" flipH="1" flipV="1">
            <a:off x="3610667" y="5641454"/>
            <a:ext cx="11381" cy="5980196"/>
          </a:xfrm>
          <a:prstGeom prst="bentConnector3">
            <a:avLst>
              <a:gd name="adj1" fmla="val -200861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90A5EC45-B5AA-6707-5630-2C297608607B}"/>
              </a:ext>
            </a:extLst>
          </p:cNvPr>
          <p:cNvCxnSpPr>
            <a:cxnSpLocks/>
            <a:stCxn id="20" idx="1"/>
            <a:endCxn id="25" idx="1"/>
          </p:cNvCxnSpPr>
          <p:nvPr/>
        </p:nvCxnSpPr>
        <p:spPr>
          <a:xfrm rot="10800000" flipH="1" flipV="1">
            <a:off x="3610667" y="5641453"/>
            <a:ext cx="11381" cy="7971517"/>
          </a:xfrm>
          <a:prstGeom prst="bentConnector3">
            <a:avLst>
              <a:gd name="adj1" fmla="val -200861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CAD46D7C-B9CD-450F-4204-56DC155A6C57}"/>
              </a:ext>
            </a:extLst>
          </p:cNvPr>
          <p:cNvCxnSpPr>
            <a:cxnSpLocks/>
          </p:cNvCxnSpPr>
          <p:nvPr/>
        </p:nvCxnSpPr>
        <p:spPr>
          <a:xfrm rot="10800000" flipH="1" flipV="1">
            <a:off x="3611328" y="5641454"/>
            <a:ext cx="31464" cy="9956605"/>
          </a:xfrm>
          <a:prstGeom prst="bentConnector3">
            <a:avLst>
              <a:gd name="adj1" fmla="val -83418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CC07F93-EEBB-521E-98B2-7D63591BB5C6}"/>
              </a:ext>
            </a:extLst>
          </p:cNvPr>
          <p:cNvCxnSpPr>
            <a:cxnSpLocks/>
            <a:stCxn id="20" idx="3"/>
            <a:endCxn id="22" idx="1"/>
          </p:cNvCxnSpPr>
          <p:nvPr/>
        </p:nvCxnSpPr>
        <p:spPr>
          <a:xfrm>
            <a:off x="6267278" y="5641454"/>
            <a:ext cx="52130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B2EE18D-C9B1-7588-EBF2-1750255F7894}"/>
              </a:ext>
            </a:extLst>
          </p:cNvPr>
          <p:cNvCxnSpPr>
            <a:stCxn id="22" idx="2"/>
            <a:endCxn id="158" idx="0"/>
          </p:cNvCxnSpPr>
          <p:nvPr/>
        </p:nvCxnSpPr>
        <p:spPr>
          <a:xfrm flipH="1">
            <a:off x="8105502" y="6371500"/>
            <a:ext cx="5691" cy="53746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588EFCE-F20F-A6E5-D29E-BFA78D5BF163}"/>
              </a:ext>
            </a:extLst>
          </p:cNvPr>
          <p:cNvCxnSpPr>
            <a:stCxn id="85" idx="2"/>
            <a:endCxn id="86" idx="0"/>
          </p:cNvCxnSpPr>
          <p:nvPr/>
        </p:nvCxnSpPr>
        <p:spPr>
          <a:xfrm flipH="1">
            <a:off x="11273115" y="6371500"/>
            <a:ext cx="4587" cy="53746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572BC5FB-27B1-1018-7114-4542F6F58EB4}"/>
              </a:ext>
            </a:extLst>
          </p:cNvPr>
          <p:cNvCxnSpPr>
            <a:cxnSpLocks/>
            <a:stCxn id="85" idx="3"/>
            <a:endCxn id="87" idx="0"/>
          </p:cNvCxnSpPr>
          <p:nvPr/>
        </p:nvCxnSpPr>
        <p:spPr>
          <a:xfrm flipH="1">
            <a:off x="11267425" y="5641454"/>
            <a:ext cx="1338582" cy="3258829"/>
          </a:xfrm>
          <a:prstGeom prst="bentConnector4">
            <a:avLst>
              <a:gd name="adj1" fmla="val -17078"/>
              <a:gd name="adj2" fmla="val 91218"/>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412799F6-7F99-9CDA-FED3-BBDDD02A01F3}"/>
              </a:ext>
            </a:extLst>
          </p:cNvPr>
          <p:cNvCxnSpPr>
            <a:cxnSpLocks/>
            <a:stCxn id="85" idx="3"/>
            <a:endCxn id="19" idx="0"/>
          </p:cNvCxnSpPr>
          <p:nvPr/>
        </p:nvCxnSpPr>
        <p:spPr>
          <a:xfrm flipH="1">
            <a:off x="11278806" y="5641454"/>
            <a:ext cx="1327201" cy="5250150"/>
          </a:xfrm>
          <a:prstGeom prst="bentConnector4">
            <a:avLst>
              <a:gd name="adj1" fmla="val -17694"/>
              <a:gd name="adj2" fmla="val 95027"/>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4F8394D-7C22-7C5E-1F00-A7FE1EA4C5C6}"/>
              </a:ext>
            </a:extLst>
          </p:cNvPr>
          <p:cNvCxnSpPr>
            <a:cxnSpLocks/>
            <a:stCxn id="19" idx="2"/>
            <a:endCxn id="23" idx="0"/>
          </p:cNvCxnSpPr>
          <p:nvPr/>
        </p:nvCxnSpPr>
        <p:spPr>
          <a:xfrm flipH="1">
            <a:off x="11277702" y="12351696"/>
            <a:ext cx="1104" cy="53122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DC5CEDA6-C35B-FBD6-89B1-7A6A710CF75E}"/>
              </a:ext>
            </a:extLst>
          </p:cNvPr>
          <p:cNvCxnSpPr>
            <a:stCxn id="23" idx="2"/>
            <a:endCxn id="29" idx="0"/>
          </p:cNvCxnSpPr>
          <p:nvPr/>
        </p:nvCxnSpPr>
        <p:spPr>
          <a:xfrm>
            <a:off x="11277702" y="14343017"/>
            <a:ext cx="0" cy="53122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7C01CA14-FEC1-5609-C55E-F649EB7FDBBE}"/>
              </a:ext>
            </a:extLst>
          </p:cNvPr>
          <p:cNvCxnSpPr>
            <a:stCxn id="158" idx="2"/>
            <a:endCxn id="29" idx="1"/>
          </p:cNvCxnSpPr>
          <p:nvPr/>
        </p:nvCxnSpPr>
        <p:spPr>
          <a:xfrm rot="16200000" flipH="1">
            <a:off x="5412675" y="11061880"/>
            <a:ext cx="7235238" cy="1849585"/>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61910CBF-AB36-506F-3B5B-886E59A2770B}"/>
              </a:ext>
            </a:extLst>
          </p:cNvPr>
          <p:cNvCxnSpPr>
            <a:cxnSpLocks/>
          </p:cNvCxnSpPr>
          <p:nvPr/>
        </p:nvCxnSpPr>
        <p:spPr>
          <a:xfrm>
            <a:off x="6212234" y="9895943"/>
            <a:ext cx="3687809" cy="5973963"/>
          </a:xfrm>
          <a:prstGeom prst="bentConnector3">
            <a:avLst>
              <a:gd name="adj1" fmla="val 5261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F8C639EB-4784-812E-8477-5B22E9F594EE}"/>
              </a:ext>
            </a:extLst>
          </p:cNvPr>
          <p:cNvCxnSpPr>
            <a:cxnSpLocks/>
          </p:cNvCxnSpPr>
          <p:nvPr/>
        </p:nvCxnSpPr>
        <p:spPr>
          <a:xfrm>
            <a:off x="6199558" y="11621650"/>
            <a:ext cx="3687809" cy="3982642"/>
          </a:xfrm>
          <a:prstGeom prst="bentConnector3">
            <a:avLst>
              <a:gd name="adj1" fmla="val 52074"/>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79C15136-FD57-E5FE-6E3F-B011C16DF15B}"/>
              </a:ext>
            </a:extLst>
          </p:cNvPr>
          <p:cNvCxnSpPr>
            <a:stCxn id="25" idx="3"/>
            <a:endCxn id="29" idx="1"/>
          </p:cNvCxnSpPr>
          <p:nvPr/>
        </p:nvCxnSpPr>
        <p:spPr>
          <a:xfrm>
            <a:off x="6267278" y="13612971"/>
            <a:ext cx="3687809" cy="1991321"/>
          </a:xfrm>
          <a:prstGeom prst="bentConnector3">
            <a:avLst>
              <a:gd name="adj1" fmla="val 5802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FE6B9BC2-6CD1-0083-8DA7-F2A6425BB6CC}"/>
              </a:ext>
            </a:extLst>
          </p:cNvPr>
          <p:cNvCxnSpPr>
            <a:stCxn id="28" idx="3"/>
            <a:endCxn id="29" idx="1"/>
          </p:cNvCxnSpPr>
          <p:nvPr/>
        </p:nvCxnSpPr>
        <p:spPr>
          <a:xfrm>
            <a:off x="6596237" y="15604292"/>
            <a:ext cx="335885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F9CEFD88-8DA6-4C3F-CF44-CC7374411980}"/>
              </a:ext>
            </a:extLst>
          </p:cNvPr>
          <p:cNvCxnSpPr>
            <a:cxnSpLocks/>
            <a:stCxn id="86" idx="3"/>
            <a:endCxn id="11" idx="1"/>
          </p:cNvCxnSpPr>
          <p:nvPr/>
        </p:nvCxnSpPr>
        <p:spPr>
          <a:xfrm flipV="1">
            <a:off x="12601420" y="5665410"/>
            <a:ext cx="1822237" cy="1973598"/>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F58A2C00-7E38-1CE4-C9FE-3209621857E9}"/>
              </a:ext>
            </a:extLst>
          </p:cNvPr>
          <p:cNvCxnSpPr>
            <a:stCxn id="86" idx="3"/>
            <a:endCxn id="9" idx="1"/>
          </p:cNvCxnSpPr>
          <p:nvPr/>
        </p:nvCxnSpPr>
        <p:spPr>
          <a:xfrm flipV="1">
            <a:off x="12601420" y="7469685"/>
            <a:ext cx="1822237" cy="169323"/>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CC1B7170-273B-3BF2-2A43-1012E4EA416C}"/>
              </a:ext>
            </a:extLst>
          </p:cNvPr>
          <p:cNvCxnSpPr>
            <a:cxnSpLocks/>
            <a:stCxn id="86" idx="3"/>
            <a:endCxn id="201" idx="1"/>
          </p:cNvCxnSpPr>
          <p:nvPr/>
        </p:nvCxnSpPr>
        <p:spPr>
          <a:xfrm>
            <a:off x="12601420" y="7639008"/>
            <a:ext cx="1826395" cy="1634952"/>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EE4BE1F1-F365-6EC6-D987-622B0AB11CED}"/>
              </a:ext>
            </a:extLst>
          </p:cNvPr>
          <p:cNvCxnSpPr>
            <a:cxnSpLocks/>
          </p:cNvCxnSpPr>
          <p:nvPr/>
        </p:nvCxnSpPr>
        <p:spPr>
          <a:xfrm>
            <a:off x="12620590" y="7639008"/>
            <a:ext cx="1780870" cy="3453699"/>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7" name="Connector: Elbow 106">
            <a:extLst>
              <a:ext uri="{FF2B5EF4-FFF2-40B4-BE49-F238E27FC236}">
                <a16:creationId xmlns:a16="http://schemas.microsoft.com/office/drawing/2014/main" id="{D462B3E9-23B0-A591-BA7C-09C3AE59B8A4}"/>
              </a:ext>
            </a:extLst>
          </p:cNvPr>
          <p:cNvCxnSpPr>
            <a:cxnSpLocks/>
            <a:stCxn id="13" idx="3"/>
            <a:endCxn id="103" idx="3"/>
          </p:cNvCxnSpPr>
          <p:nvPr/>
        </p:nvCxnSpPr>
        <p:spPr>
          <a:xfrm>
            <a:off x="16436813" y="3706689"/>
            <a:ext cx="12700" cy="14112803"/>
          </a:xfrm>
          <a:prstGeom prst="bentConnector3">
            <a:avLst>
              <a:gd name="adj1" fmla="val 180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1C4EFD1F-E03C-CA79-72FF-266AD797DEE8}"/>
              </a:ext>
            </a:extLst>
          </p:cNvPr>
          <p:cNvCxnSpPr>
            <a:cxnSpLocks/>
            <a:stCxn id="200" idx="3"/>
            <a:endCxn id="103" idx="3"/>
          </p:cNvCxnSpPr>
          <p:nvPr/>
        </p:nvCxnSpPr>
        <p:spPr>
          <a:xfrm>
            <a:off x="16392096" y="16483673"/>
            <a:ext cx="44717" cy="1335819"/>
          </a:xfrm>
          <a:prstGeom prst="bentConnector3">
            <a:avLst>
              <a:gd name="adj1" fmla="val 611215"/>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609B45B4-BA0C-6C53-3357-887C3203361A}"/>
              </a:ext>
            </a:extLst>
          </p:cNvPr>
          <p:cNvCxnSpPr>
            <a:stCxn id="85" idx="3"/>
            <a:endCxn id="11" idx="1"/>
          </p:cNvCxnSpPr>
          <p:nvPr/>
        </p:nvCxnSpPr>
        <p:spPr>
          <a:xfrm>
            <a:off x="12606007" y="5641454"/>
            <a:ext cx="1817650" cy="23956"/>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21A6E34C-7861-B4EE-6ED2-CF07017F0FFB}"/>
              </a:ext>
            </a:extLst>
          </p:cNvPr>
          <p:cNvCxnSpPr>
            <a:stCxn id="85" idx="3"/>
            <a:endCxn id="13" idx="1"/>
          </p:cNvCxnSpPr>
          <p:nvPr/>
        </p:nvCxnSpPr>
        <p:spPr>
          <a:xfrm flipV="1">
            <a:off x="12606007" y="3706689"/>
            <a:ext cx="1817650" cy="1934765"/>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66C9AD65-03D4-7E00-A75F-98BAE26299D7}"/>
              </a:ext>
            </a:extLst>
          </p:cNvPr>
          <p:cNvCxnSpPr>
            <a:cxnSpLocks/>
            <a:stCxn id="26" idx="3"/>
            <a:endCxn id="200" idx="1"/>
          </p:cNvCxnSpPr>
          <p:nvPr/>
        </p:nvCxnSpPr>
        <p:spPr>
          <a:xfrm>
            <a:off x="6267278" y="11621650"/>
            <a:ext cx="8111662" cy="4862023"/>
          </a:xfrm>
          <a:prstGeom prst="bentConnector3">
            <a:avLst>
              <a:gd name="adj1" fmla="val 9236"/>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00D037E2-A098-A20A-9D58-B3AB4183B0D2}"/>
              </a:ext>
            </a:extLst>
          </p:cNvPr>
          <p:cNvCxnSpPr>
            <a:stCxn id="25" idx="3"/>
            <a:endCxn id="200" idx="1"/>
          </p:cNvCxnSpPr>
          <p:nvPr/>
        </p:nvCxnSpPr>
        <p:spPr>
          <a:xfrm>
            <a:off x="6267278" y="13612971"/>
            <a:ext cx="8111662" cy="2870702"/>
          </a:xfrm>
          <a:prstGeom prst="bentConnector3">
            <a:avLst>
              <a:gd name="adj1" fmla="val 1487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15BA0BBE-AE46-4746-F234-D65D43FBE90F}"/>
              </a:ext>
            </a:extLst>
          </p:cNvPr>
          <p:cNvCxnSpPr>
            <a:cxnSpLocks/>
            <a:stCxn id="23" idx="3"/>
            <a:endCxn id="10" idx="1"/>
          </p:cNvCxnSpPr>
          <p:nvPr/>
        </p:nvCxnSpPr>
        <p:spPr>
          <a:xfrm>
            <a:off x="12606007" y="13612971"/>
            <a:ext cx="1762606" cy="1136007"/>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7" name="Connector: Elbow 136">
            <a:extLst>
              <a:ext uri="{FF2B5EF4-FFF2-40B4-BE49-F238E27FC236}">
                <a16:creationId xmlns:a16="http://schemas.microsoft.com/office/drawing/2014/main" id="{874D4274-07D4-F59D-3FCA-7182C2500833}"/>
              </a:ext>
            </a:extLst>
          </p:cNvPr>
          <p:cNvCxnSpPr>
            <a:cxnSpLocks/>
            <a:stCxn id="19" idx="3"/>
          </p:cNvCxnSpPr>
          <p:nvPr/>
        </p:nvCxnSpPr>
        <p:spPr>
          <a:xfrm flipV="1">
            <a:off x="12601420" y="7474223"/>
            <a:ext cx="895110" cy="4147427"/>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7" name="Connector: Elbow 176">
            <a:extLst>
              <a:ext uri="{FF2B5EF4-FFF2-40B4-BE49-F238E27FC236}">
                <a16:creationId xmlns:a16="http://schemas.microsoft.com/office/drawing/2014/main" id="{01DF4D75-A78C-746C-A334-603D4A345292}"/>
              </a:ext>
            </a:extLst>
          </p:cNvPr>
          <p:cNvCxnSpPr>
            <a:stCxn id="158" idx="3"/>
            <a:endCxn id="85" idx="1"/>
          </p:cNvCxnSpPr>
          <p:nvPr/>
        </p:nvCxnSpPr>
        <p:spPr>
          <a:xfrm flipV="1">
            <a:off x="9433807" y="5641454"/>
            <a:ext cx="515590" cy="1997554"/>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9D8BFBC-D096-9640-ADFE-93338844C29B}"/>
              </a:ext>
            </a:extLst>
          </p:cNvPr>
          <p:cNvCxnSpPr/>
          <p:nvPr/>
        </p:nvCxnSpPr>
        <p:spPr>
          <a:xfrm>
            <a:off x="12596541" y="9625221"/>
            <a:ext cx="233873" cy="3834"/>
          </a:xfrm>
          <a:prstGeom prst="straightConnector1">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1ECC224-13B0-63D4-6A2C-BB0564467C2E}"/>
              </a:ext>
            </a:extLst>
          </p:cNvPr>
          <p:cNvCxnSpPr>
            <a:cxnSpLocks/>
            <a:stCxn id="96" idx="3"/>
            <a:endCxn id="98" idx="1"/>
          </p:cNvCxnSpPr>
          <p:nvPr/>
        </p:nvCxnSpPr>
        <p:spPr>
          <a:xfrm flipV="1">
            <a:off x="2478157" y="3333328"/>
            <a:ext cx="1163975" cy="8558693"/>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664001"/>
      </p:ext>
    </p:extLst>
  </p:cSld>
  <p:clrMapOvr>
    <a:masterClrMapping/>
  </p:clrMapOvr>
  <p:transition>
    <p:fade/>
  </p:transition>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forecast-to-plan-graphics" id="{565EF227-98CE-4928-92C7-3556B50A2DA1}" vid="{2E0D3EF3-1EDC-458A-9C7D-27E10F80F4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8B8811808024241B942FACDEB4D8CC7" ma:contentTypeVersion="18" ma:contentTypeDescription="Create a new document." ma:contentTypeScope="" ma:versionID="45d0ce08544517b37ba23cbf8dba1c1f">
  <xsd:schema xmlns:xsd="http://www.w3.org/2001/XMLSchema" xmlns:xs="http://www.w3.org/2001/XMLSchema" xmlns:p="http://schemas.microsoft.com/office/2006/metadata/properties" xmlns:ns1="http://schemas.microsoft.com/sharepoint/v3" xmlns:ns2="1d596d27-e1f6-4226-8984-550c8efea889" xmlns:ns3="a943df03-383b-49cb-84d6-f21e13974dfe" targetNamespace="http://schemas.microsoft.com/office/2006/metadata/properties" ma:root="true" ma:fieldsID="805983ebadb7472d01c8b584c158ad37" ns1:_="" ns2:_="" ns3:_="">
    <xsd:import namespace="http://schemas.microsoft.com/sharepoint/v3"/>
    <xsd:import namespace="1d596d27-e1f6-4226-8984-550c8efea889"/>
    <xsd:import namespace="a943df03-383b-49cb-84d6-f21e13974df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Year" minOccurs="0"/>
                <xsd:element ref="ns2:ProductFamil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596d27-e1f6-4226-8984-550c8efea8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ocTags" ma:index="16" nillable="true" ma:displayName="MediaServiceDocTags" ma:hidden="true" ma:internalName="MediaServiceDocTag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Year" ma:index="24" nillable="true" ma:displayName="Year" ma:default="2021" ma:description="Year" ma:format="Dropdown" ma:internalName="Year">
      <xsd:simpleType>
        <xsd:restriction base="dms:Text">
          <xsd:maxLength value="4"/>
        </xsd:restriction>
      </xsd:simpleType>
    </xsd:element>
    <xsd:element name="ProductFamily" ma:index="25" nillable="true" ma:displayName="Product Family" ma:default="FO" ma:format="Dropdown" ma:internalName="ProductFamily">
      <xsd:simpleType>
        <xsd:restriction base="dms:Choice">
          <xsd:enumeration value="CE"/>
          <xsd:enumeration value="FO"/>
          <xsd:enumeration value="Both"/>
        </xsd:restriction>
      </xsd:simpleType>
    </xsd:element>
  </xsd:schema>
  <xsd:schema xmlns:xsd="http://www.w3.org/2001/XMLSchema" xmlns:xs="http://www.w3.org/2001/XMLSchema" xmlns:dms="http://schemas.microsoft.com/office/2006/documentManagement/types" xmlns:pc="http://schemas.microsoft.com/office/infopath/2007/PartnerControls" targetNamespace="a943df03-383b-49cb-84d6-f21e13974dfe"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de09bcb8-5357-46d1-992c-4b91ae6ac352}" ma:internalName="TaxCatchAll" ma:showField="CatchAllData" ma:web="a943df03-383b-49cb-84d6-f21e13974df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a943df03-383b-49cb-84d6-f21e13974dfe" xsi:nil="true"/>
    <lcf76f155ced4ddcb4097134ff3c332f xmlns="1d596d27-e1f6-4226-8984-550c8efea889">
      <Terms xmlns="http://schemas.microsoft.com/office/infopath/2007/PartnerControls"/>
    </lcf76f155ced4ddcb4097134ff3c332f>
    <Year xmlns="1d596d27-e1f6-4226-8984-550c8efea889">2021</Year>
    <ProductFamily xmlns="1d596d27-e1f6-4226-8984-550c8efea889">FO</ProductFamily>
  </documentManagement>
</p:properties>
</file>

<file path=customXml/itemProps1.xml><?xml version="1.0" encoding="utf-8"?>
<ds:datastoreItem xmlns:ds="http://schemas.openxmlformats.org/officeDocument/2006/customXml" ds:itemID="{BD9662AC-D623-4C7F-A0B3-7C0933CD0CB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d596d27-e1f6-4226-8984-550c8efea889"/>
    <ds:schemaRef ds:uri="a943df03-383b-49cb-84d6-f21e13974d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1d596d27-e1f6-4226-8984-550c8efea889"/>
    <ds:schemaRef ds:uri="a943df03-383b-49cb-84d6-f21e13974df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1015</Words>
  <Application>Microsoft Office PowerPoint</Application>
  <PresentationFormat>Custom</PresentationFormat>
  <Paragraphs>167</Paragraphs>
  <Slides>4</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vt:i4>
      </vt:variant>
    </vt:vector>
  </HeadingPairs>
  <TitlesOfParts>
    <vt:vector size="13" baseType="lpstr">
      <vt:lpstr>Arial</vt:lpstr>
      <vt:lpstr>Calibri</vt:lpstr>
      <vt:lpstr>Calibri Light</vt:lpstr>
      <vt:lpstr>Consolas</vt:lpstr>
      <vt:lpstr>Segoe UI</vt:lpstr>
      <vt:lpstr>Segoe UI Semibold</vt:lpstr>
      <vt:lpstr>Symbol</vt:lpstr>
      <vt:lpstr>Wingdings</vt:lpstr>
      <vt:lpstr>Microsoft D365 template</vt:lpstr>
      <vt:lpstr>PowerPoint Presentation</vt:lpstr>
      <vt:lpstr>PowerPoint Presentation</vt:lpstr>
      <vt:lpstr>PowerPoint Presentation</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Rachel Profitt</dc:creator>
  <cp:keywords/>
  <dc:description/>
  <cp:lastModifiedBy>Rachel Profitt</cp:lastModifiedBy>
  <cp:revision>1</cp:revision>
  <dcterms:created xsi:type="dcterms:W3CDTF">2023-01-31T20:25:49Z</dcterms:created>
  <dcterms:modified xsi:type="dcterms:W3CDTF">2023-04-21T16:27:45Z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0x01010028B8811808024241B942FACDEB4D8CC7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